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58" r:id="rId5"/>
    <p:sldId id="1536" r:id="rId6"/>
    <p:sldId id="1533" r:id="rId7"/>
    <p:sldId id="1525" r:id="rId8"/>
    <p:sldId id="1529" r:id="rId9"/>
    <p:sldId id="1532" r:id="rId10"/>
    <p:sldId id="1530" r:id="rId11"/>
    <p:sldId id="1487" r:id="rId12"/>
    <p:sldId id="1534" r:id="rId13"/>
    <p:sldId id="1531" r:id="rId14"/>
    <p:sldId id="1537" r:id="rId15"/>
    <p:sldId id="1503" r:id="rId16"/>
    <p:sldId id="1535" r:id="rId17"/>
    <p:sldId id="142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irselis" id="{77427CAA-5688-4D3E-B4EB-1E0171FAF11C}">
          <p14:sldIdLst>
            <p14:sldId id="258"/>
          </p14:sldIdLst>
        </p14:section>
        <p14:section name="Paragrafai" id="{C63F74CE-C789-415E-A005-169357787154}">
          <p14:sldIdLst>
            <p14:sldId id="1536"/>
            <p14:sldId id="1533"/>
            <p14:sldId id="1525"/>
            <p14:sldId id="1529"/>
            <p14:sldId id="1532"/>
            <p14:sldId id="1530"/>
            <p14:sldId id="1487"/>
            <p14:sldId id="1534"/>
            <p14:sldId id="1531"/>
            <p14:sldId id="1537"/>
            <p14:sldId id="1503"/>
            <p14:sldId id="1535"/>
            <p14:sldId id="1427"/>
          </p14:sldIdLst>
        </p14:section>
        <p14:section name="foto ir visi kiti" id="{4B2B8308-29FE-4809-A981-81FD56FBBCB5}">
          <p14:sldIdLst/>
        </p14:section>
      </p14:sectionLst>
    </p:ex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04D20A-9C66-199A-F079-F65553CD866C}" name="Jonas Laniauskas" initials="JL" userId="S::jonas.laniauskas@jra.lt::167afbe9-26af-408a-9554-b60b8eb42182" providerId="AD"/>
  <p188:author id="{5380BC1C-1E86-999D-AB6D-CE69F097414D}" name="Deimantė  Adamonė" initials="DA" userId="S::deimante.adamone@jra.lt::0e11a855-0efa-42c9-a65c-bc976a397661" providerId="AD"/>
  <p188:author id="{7E12D61F-4A7D-0BD4-EB40-41936ABF301D}" name="Juozas Meldziukas" initials="" userId="S::juozas.meldziukas@jra.lt::2508262a-2a1d-4a29-96ae-f82cdac24b06" providerId="AD"/>
  <p188:author id="{549B775C-5E39-C00F-8027-4FFBAFE3314B}" name="Gintarė Joteikaitė" initials="GJ" userId="S::gintare.joteikaite@jra.lt::19f78a30-378e-47e9-9785-b24f679e9505" providerId="AD"/>
  <p188:author id="{B335765F-5045-032F-5738-39D438137F3A}" name="Vilija Milčiūtė" initials="" userId="S::vilija.milciute@jra.lt::9ffc6d77-3983-4ea0-8389-6242e34c3581" providerId="AD"/>
  <p188:author id="{6EB70B71-6D18-0BF0-2B84-A8C97B983F90}" name="Giedrė  Tumosaitė" initials="GT" userId="S::giedre.tumosaite@jra.lt::87cdcde4-38ff-438c-82ab-8875be2a53ab" providerId="AD"/>
  <p188:author id="{75C1A577-03A9-86C6-54F3-E395E98FF15A}" name="Gintarė Stankevičienė" initials="GS" userId="S::gintare.stankeviciene@jra.lt::d965ac7b-13e0-4cee-9910-47b0976d686e" providerId="AD"/>
  <p188:author id="{0FA8D59F-E864-EB64-96EA-A67B81AF18F0}" name="Ramunė Rinkūnienė" initials="" userId="S::ramune.rinkuniene@jra.lt::40ca7e01-5c8d-4eae-a2fe-7143d3c9ece2" providerId="AD"/>
  <p188:author id="{50A660C5-B0CD-5C9C-1D04-DB62F2B51A7E}" name="Eglė Došienė" initials="ED" userId="S::egle.dosiene@jra.lt::e806900f-e992-4a04-b83b-03476a9c0fe3" providerId="AD"/>
  <p188:author id="{45EF43F3-5C38-D950-8CB9-A1DE24AD25C9}" name="Laima Jasionytė" initials="LJ" userId="S::laima.jasionyte@jra.lt::ce28edac-94a6-4d76-98de-bb2aed5e1545" providerId="AD"/>
  <p188:author id="{151B11F5-5107-24B3-0EEB-6FA8D2405C97}" name="Darius Grigaliunas" initials="DG" userId="S::darius.grigaliunas@jrd.lt::59ca6d0a-4e0d-46e6-9ba8-01e434023653" providerId="AD"/>
  <p188:author id="{41D878F5-372C-3005-05F1-E5117D0AF118}" name="Simona Statauskaitė" initials="SS" userId="S::simona.statauskaite@jra.lt::70cb3a0a-5b68-45cc-83f7-93d6d2156f9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00E0"/>
    <a:srgbClr val="E7E7F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66B5E4-7DB9-45AB-B94B-01AA149F8C31}" v="24" dt="2025-03-12T19:34:46.780"/>
  </p1510:revLst>
</p1510:revInfo>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Šviesus stilius 1 – paryškinimas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FABFCF23-3B69-468F-B69F-88F6DE6A72F2}" styleName="Vidutinis stilius 1 – paryškinima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A111915-BE36-4E01-A7E5-04B1672EAD32}" styleName="Šviesus stilius 2 – paryškinimas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917" y="48"/>
      </p:cViewPr>
      <p:guideLst>
        <p:guide orient="horz" pos="2183"/>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glė Došienė" userId="e806900f-e992-4a04-b83b-03476a9c0fe3" providerId="ADAL" clId="{2066B5E4-7DB9-45AB-B94B-01AA149F8C31}"/>
    <pc:docChg chg="undo custSel addSld delSld modSld sldOrd modSection">
      <pc:chgData name="Eglė Došienė" userId="e806900f-e992-4a04-b83b-03476a9c0fe3" providerId="ADAL" clId="{2066B5E4-7DB9-45AB-B94B-01AA149F8C31}" dt="2025-03-12T19:34:53.753" v="2760" actId="20577"/>
      <pc:docMkLst>
        <pc:docMk/>
      </pc:docMkLst>
      <pc:sldChg chg="modSp mod">
        <pc:chgData name="Eglė Došienė" userId="e806900f-e992-4a04-b83b-03476a9c0fe3" providerId="ADAL" clId="{2066B5E4-7DB9-45AB-B94B-01AA149F8C31}" dt="2025-03-11T18:21:20.692" v="1460" actId="6549"/>
        <pc:sldMkLst>
          <pc:docMk/>
          <pc:sldMk cId="1508928729" sldId="258"/>
        </pc:sldMkLst>
        <pc:spChg chg="mod">
          <ac:chgData name="Eglė Došienė" userId="e806900f-e992-4a04-b83b-03476a9c0fe3" providerId="ADAL" clId="{2066B5E4-7DB9-45AB-B94B-01AA149F8C31}" dt="2025-03-11T18:21:20.692" v="1460" actId="6549"/>
          <ac:spMkLst>
            <pc:docMk/>
            <pc:sldMk cId="1508928729" sldId="258"/>
            <ac:spMk id="4" creationId="{7BAF3702-03BD-983E-CF86-53ED2608407C}"/>
          </ac:spMkLst>
        </pc:spChg>
      </pc:sldChg>
      <pc:sldChg chg="addSp delSp modSp del mod modClrScheme chgLayout">
        <pc:chgData name="Eglė Došienė" userId="e806900f-e992-4a04-b83b-03476a9c0fe3" providerId="ADAL" clId="{2066B5E4-7DB9-45AB-B94B-01AA149F8C31}" dt="2025-03-11T16:15:35.422" v="327" actId="47"/>
        <pc:sldMkLst>
          <pc:docMk/>
          <pc:sldMk cId="2076439375" sldId="1413"/>
        </pc:sldMkLst>
        <pc:spChg chg="del mod">
          <ac:chgData name="Eglė Došienė" userId="e806900f-e992-4a04-b83b-03476a9c0fe3" providerId="ADAL" clId="{2066B5E4-7DB9-45AB-B94B-01AA149F8C31}" dt="2025-03-11T16:12:50.782" v="298"/>
          <ac:spMkLst>
            <pc:docMk/>
            <pc:sldMk cId="2076439375" sldId="1413"/>
            <ac:spMk id="3" creationId="{4F9DB828-1359-D6BA-55EF-93874AFE8A8B}"/>
          </ac:spMkLst>
        </pc:spChg>
        <pc:spChg chg="mod">
          <ac:chgData name="Eglė Došienė" userId="e806900f-e992-4a04-b83b-03476a9c0fe3" providerId="ADAL" clId="{2066B5E4-7DB9-45AB-B94B-01AA149F8C31}" dt="2025-03-11T16:12:42.317" v="295" actId="20577"/>
          <ac:spMkLst>
            <pc:docMk/>
            <pc:sldMk cId="2076439375" sldId="1413"/>
            <ac:spMk id="7" creationId="{358E8821-D63F-4845-9B33-39FF39C526B1}"/>
          </ac:spMkLst>
        </pc:spChg>
        <pc:spChg chg="add mod ord">
          <ac:chgData name="Eglė Došienė" userId="e806900f-e992-4a04-b83b-03476a9c0fe3" providerId="ADAL" clId="{2066B5E4-7DB9-45AB-B94B-01AA149F8C31}" dt="2025-03-11T16:13:03.310" v="299" actId="700"/>
          <ac:spMkLst>
            <pc:docMk/>
            <pc:sldMk cId="2076439375" sldId="1413"/>
            <ac:spMk id="9" creationId="{6F4C6203-44F6-E714-AD45-E4B7E3018558}"/>
          </ac:spMkLst>
        </pc:spChg>
        <pc:spChg chg="add mod ord">
          <ac:chgData name="Eglė Došienė" userId="e806900f-e992-4a04-b83b-03476a9c0fe3" providerId="ADAL" clId="{2066B5E4-7DB9-45AB-B94B-01AA149F8C31}" dt="2025-03-11T16:13:03.310" v="299" actId="700"/>
          <ac:spMkLst>
            <pc:docMk/>
            <pc:sldMk cId="2076439375" sldId="1413"/>
            <ac:spMk id="12" creationId="{BA597CBC-20C9-C58E-86C7-9F536BA100A6}"/>
          </ac:spMkLst>
        </pc:spChg>
      </pc:sldChg>
      <pc:sldChg chg="del">
        <pc:chgData name="Eglė Došienė" userId="e806900f-e992-4a04-b83b-03476a9c0fe3" providerId="ADAL" clId="{2066B5E4-7DB9-45AB-B94B-01AA149F8C31}" dt="2025-03-11T18:20:31.004" v="1445" actId="47"/>
        <pc:sldMkLst>
          <pc:docMk/>
          <pc:sldMk cId="2308469011" sldId="1415"/>
        </pc:sldMkLst>
      </pc:sldChg>
      <pc:sldChg chg="del">
        <pc:chgData name="Eglė Došienė" userId="e806900f-e992-4a04-b83b-03476a9c0fe3" providerId="ADAL" clId="{2066B5E4-7DB9-45AB-B94B-01AA149F8C31}" dt="2025-03-11T16:04:32.147" v="143" actId="47"/>
        <pc:sldMkLst>
          <pc:docMk/>
          <pc:sldMk cId="3566757007" sldId="1425"/>
        </pc:sldMkLst>
      </pc:sldChg>
      <pc:sldChg chg="modSp mod">
        <pc:chgData name="Eglė Došienė" userId="e806900f-e992-4a04-b83b-03476a9c0fe3" providerId="ADAL" clId="{2066B5E4-7DB9-45AB-B94B-01AA149F8C31}" dt="2025-03-11T18:21:05.562" v="1458" actId="20577"/>
        <pc:sldMkLst>
          <pc:docMk/>
          <pc:sldMk cId="1843105187" sldId="1427"/>
        </pc:sldMkLst>
        <pc:spChg chg="mod">
          <ac:chgData name="Eglė Došienė" userId="e806900f-e992-4a04-b83b-03476a9c0fe3" providerId="ADAL" clId="{2066B5E4-7DB9-45AB-B94B-01AA149F8C31}" dt="2025-03-11T18:21:05.562" v="1458" actId="20577"/>
          <ac:spMkLst>
            <pc:docMk/>
            <pc:sldMk cId="1843105187" sldId="1427"/>
            <ac:spMk id="320" creationId="{B7F7EF2C-D18C-45BF-A3C4-9BE46412982A}"/>
          </ac:spMkLst>
        </pc:spChg>
      </pc:sldChg>
      <pc:sldChg chg="del">
        <pc:chgData name="Eglė Došienė" userId="e806900f-e992-4a04-b83b-03476a9c0fe3" providerId="ADAL" clId="{2066B5E4-7DB9-45AB-B94B-01AA149F8C31}" dt="2025-03-11T18:20:29.750" v="1444" actId="47"/>
        <pc:sldMkLst>
          <pc:docMk/>
          <pc:sldMk cId="3711225464" sldId="1456"/>
        </pc:sldMkLst>
      </pc:sldChg>
      <pc:sldChg chg="del">
        <pc:chgData name="Eglė Došienė" userId="e806900f-e992-4a04-b83b-03476a9c0fe3" providerId="ADAL" clId="{2066B5E4-7DB9-45AB-B94B-01AA149F8C31}" dt="2025-03-11T18:20:25.083" v="1443" actId="47"/>
        <pc:sldMkLst>
          <pc:docMk/>
          <pc:sldMk cId="3189171441" sldId="1475"/>
        </pc:sldMkLst>
      </pc:sldChg>
      <pc:sldChg chg="addSp delSp modSp mod ord chgLayout">
        <pc:chgData name="Eglė Došienė" userId="e806900f-e992-4a04-b83b-03476a9c0fe3" providerId="ADAL" clId="{2066B5E4-7DB9-45AB-B94B-01AA149F8C31}" dt="2025-03-11T18:20:15.317" v="1441" actId="1076"/>
        <pc:sldMkLst>
          <pc:docMk/>
          <pc:sldMk cId="599452963" sldId="1487"/>
        </pc:sldMkLst>
        <pc:spChg chg="add">
          <ac:chgData name="Eglė Došienė" userId="e806900f-e992-4a04-b83b-03476a9c0fe3" providerId="ADAL" clId="{2066B5E4-7DB9-45AB-B94B-01AA149F8C31}" dt="2025-03-11T16:16:08.945" v="348"/>
          <ac:spMkLst>
            <pc:docMk/>
            <pc:sldMk cId="599452963" sldId="1487"/>
            <ac:spMk id="4" creationId="{ED69D5DC-AD43-2B4C-46FA-E13C63DBAD47}"/>
          </ac:spMkLst>
        </pc:spChg>
        <pc:spChg chg="add mod">
          <ac:chgData name="Eglė Došienė" userId="e806900f-e992-4a04-b83b-03476a9c0fe3" providerId="ADAL" clId="{2066B5E4-7DB9-45AB-B94B-01AA149F8C31}" dt="2025-03-11T16:16:17.555" v="350"/>
          <ac:spMkLst>
            <pc:docMk/>
            <pc:sldMk cId="599452963" sldId="1487"/>
            <ac:spMk id="5" creationId="{9872498A-BFDD-2A51-D30D-40A0A0BF4DA9}"/>
          </ac:spMkLst>
        </pc:spChg>
        <pc:spChg chg="add">
          <ac:chgData name="Eglė Došienė" userId="e806900f-e992-4a04-b83b-03476a9c0fe3" providerId="ADAL" clId="{2066B5E4-7DB9-45AB-B94B-01AA149F8C31}" dt="2025-03-11T16:16:31.045" v="356"/>
          <ac:spMkLst>
            <pc:docMk/>
            <pc:sldMk cId="599452963" sldId="1487"/>
            <ac:spMk id="6" creationId="{1C6BF19A-BF31-CAAA-17BC-7E22DFC6C5F9}"/>
          </ac:spMkLst>
        </pc:spChg>
        <pc:spChg chg="add mod ord">
          <ac:chgData name="Eglė Došienė" userId="e806900f-e992-4a04-b83b-03476a9c0fe3" providerId="ADAL" clId="{2066B5E4-7DB9-45AB-B94B-01AA149F8C31}" dt="2025-03-11T18:18:08.026" v="1387" actId="1076"/>
          <ac:spMkLst>
            <pc:docMk/>
            <pc:sldMk cId="599452963" sldId="1487"/>
            <ac:spMk id="7" creationId="{AF9A6F0B-57BB-F852-2A9D-0B6EC3E14225}"/>
          </ac:spMkLst>
        </pc:spChg>
        <pc:spChg chg="mod">
          <ac:chgData name="Eglė Došienė" userId="e806900f-e992-4a04-b83b-03476a9c0fe3" providerId="ADAL" clId="{2066B5E4-7DB9-45AB-B94B-01AA149F8C31}" dt="2025-03-11T18:18:09.842" v="1388" actId="1076"/>
          <ac:spMkLst>
            <pc:docMk/>
            <pc:sldMk cId="599452963" sldId="1487"/>
            <ac:spMk id="9" creationId="{5554E3F1-E5EB-69B8-BC23-E51D9BA8E913}"/>
          </ac:spMkLst>
        </pc:spChg>
        <pc:spChg chg="add del mod">
          <ac:chgData name="Eglė Došienė" userId="e806900f-e992-4a04-b83b-03476a9c0fe3" providerId="ADAL" clId="{2066B5E4-7DB9-45AB-B94B-01AA149F8C31}" dt="2025-03-11T18:17:41.170" v="1344" actId="478"/>
          <ac:spMkLst>
            <pc:docMk/>
            <pc:sldMk cId="599452963" sldId="1487"/>
            <ac:spMk id="10" creationId="{3F8D1400-619C-0266-EDE1-3D1B22DB1EAE}"/>
          </ac:spMkLst>
        </pc:spChg>
        <pc:spChg chg="add mod ord">
          <ac:chgData name="Eglė Došienė" userId="e806900f-e992-4a04-b83b-03476a9c0fe3" providerId="ADAL" clId="{2066B5E4-7DB9-45AB-B94B-01AA149F8C31}" dt="2025-03-11T18:20:07.028" v="1439" actId="5793"/>
          <ac:spMkLst>
            <pc:docMk/>
            <pc:sldMk cId="599452963" sldId="1487"/>
            <ac:spMk id="11" creationId="{D29A3524-2B37-A87A-F645-76A4E47F3A87}"/>
          </ac:spMkLst>
        </pc:spChg>
        <pc:picChg chg="mod">
          <ac:chgData name="Eglė Došienė" userId="e806900f-e992-4a04-b83b-03476a9c0fe3" providerId="ADAL" clId="{2066B5E4-7DB9-45AB-B94B-01AA149F8C31}" dt="2025-03-11T18:20:15.317" v="1441" actId="1076"/>
          <ac:picMkLst>
            <pc:docMk/>
            <pc:sldMk cId="599452963" sldId="1487"/>
            <ac:picMk id="2" creationId="{AB423FD2-0C3E-A5C4-2DDA-9B9F85463E01}"/>
          </ac:picMkLst>
        </pc:picChg>
        <pc:picChg chg="mod">
          <ac:chgData name="Eglė Došienė" userId="e806900f-e992-4a04-b83b-03476a9c0fe3" providerId="ADAL" clId="{2066B5E4-7DB9-45AB-B94B-01AA149F8C31}" dt="2025-03-11T18:20:11.749" v="1440" actId="1076"/>
          <ac:picMkLst>
            <pc:docMk/>
            <pc:sldMk cId="599452963" sldId="1487"/>
            <ac:picMk id="3" creationId="{E1724DA8-6479-EEC7-545D-908A148A9D7F}"/>
          </ac:picMkLst>
        </pc:picChg>
        <pc:picChg chg="mod">
          <ac:chgData name="Eglė Došienė" userId="e806900f-e992-4a04-b83b-03476a9c0fe3" providerId="ADAL" clId="{2066B5E4-7DB9-45AB-B94B-01AA149F8C31}" dt="2025-03-11T18:18:15.440" v="1389" actId="1076"/>
          <ac:picMkLst>
            <pc:docMk/>
            <pc:sldMk cId="599452963" sldId="1487"/>
            <ac:picMk id="8" creationId="{E3AACE08-E1BD-BF5E-F375-EF713C41B934}"/>
          </ac:picMkLst>
        </pc:picChg>
      </pc:sldChg>
      <pc:sldChg chg="addSp delSp modSp mod ord">
        <pc:chgData name="Eglė Došienė" userId="e806900f-e992-4a04-b83b-03476a9c0fe3" providerId="ADAL" clId="{2066B5E4-7DB9-45AB-B94B-01AA149F8C31}" dt="2025-03-12T19:34:21.244" v="2747" actId="1076"/>
        <pc:sldMkLst>
          <pc:docMk/>
          <pc:sldMk cId="71450546" sldId="1503"/>
        </pc:sldMkLst>
        <pc:spChg chg="del">
          <ac:chgData name="Eglė Došienė" userId="e806900f-e992-4a04-b83b-03476a9c0fe3" providerId="ADAL" clId="{2066B5E4-7DB9-45AB-B94B-01AA149F8C31}" dt="2025-03-11T16:02:50.845" v="118" actId="478"/>
          <ac:spMkLst>
            <pc:docMk/>
            <pc:sldMk cId="71450546" sldId="1503"/>
            <ac:spMk id="4" creationId="{458EFC91-E2E4-9733-1FA9-6DD8A7D7CBF3}"/>
          </ac:spMkLst>
        </pc:spChg>
        <pc:spChg chg="del">
          <ac:chgData name="Eglė Došienė" userId="e806900f-e992-4a04-b83b-03476a9c0fe3" providerId="ADAL" clId="{2066B5E4-7DB9-45AB-B94B-01AA149F8C31}" dt="2025-03-11T16:03:27.226" v="131" actId="478"/>
          <ac:spMkLst>
            <pc:docMk/>
            <pc:sldMk cId="71450546" sldId="1503"/>
            <ac:spMk id="6" creationId="{C51E3388-58B2-8275-5ECD-2F7D9469E315}"/>
          </ac:spMkLst>
        </pc:spChg>
        <pc:spChg chg="mod">
          <ac:chgData name="Eglė Došienė" userId="e806900f-e992-4a04-b83b-03476a9c0fe3" providerId="ADAL" clId="{2066B5E4-7DB9-45AB-B94B-01AA149F8C31}" dt="2025-03-12T19:34:19.088" v="2746" actId="1076"/>
          <ac:spMkLst>
            <pc:docMk/>
            <pc:sldMk cId="71450546" sldId="1503"/>
            <ac:spMk id="9" creationId="{8AB83924-6F15-1956-048A-EA71E97BBD6C}"/>
          </ac:spMkLst>
        </pc:spChg>
        <pc:spChg chg="mod">
          <ac:chgData name="Eglė Došienė" userId="e806900f-e992-4a04-b83b-03476a9c0fe3" providerId="ADAL" clId="{2066B5E4-7DB9-45AB-B94B-01AA149F8C31}" dt="2025-03-12T19:17:48.001" v="2299"/>
          <ac:spMkLst>
            <pc:docMk/>
            <pc:sldMk cId="71450546" sldId="1503"/>
            <ac:spMk id="10" creationId="{323EAFA7-87F1-452F-8708-2704189F95F0}"/>
          </ac:spMkLst>
        </pc:spChg>
        <pc:spChg chg="del mod">
          <ac:chgData name="Eglė Došienė" userId="e806900f-e992-4a04-b83b-03476a9c0fe3" providerId="ADAL" clId="{2066B5E4-7DB9-45AB-B94B-01AA149F8C31}" dt="2025-03-11T16:03:00.122" v="121" actId="478"/>
          <ac:spMkLst>
            <pc:docMk/>
            <pc:sldMk cId="71450546" sldId="1503"/>
            <ac:spMk id="12" creationId="{094DC22B-68D9-DDB5-6CD4-2ABD34F90506}"/>
          </ac:spMkLst>
        </pc:spChg>
        <pc:spChg chg="del">
          <ac:chgData name="Eglė Došienė" userId="e806900f-e992-4a04-b83b-03476a9c0fe3" providerId="ADAL" clId="{2066B5E4-7DB9-45AB-B94B-01AA149F8C31}" dt="2025-03-11T16:03:32.290" v="133" actId="478"/>
          <ac:spMkLst>
            <pc:docMk/>
            <pc:sldMk cId="71450546" sldId="1503"/>
            <ac:spMk id="14" creationId="{7E6AEDF1-46A4-8289-C010-5B1DAFC6ADAF}"/>
          </ac:spMkLst>
        </pc:spChg>
        <pc:spChg chg="del">
          <ac:chgData name="Eglė Došienė" userId="e806900f-e992-4a04-b83b-03476a9c0fe3" providerId="ADAL" clId="{2066B5E4-7DB9-45AB-B94B-01AA149F8C31}" dt="2025-03-11T16:03:17.083" v="128" actId="478"/>
          <ac:spMkLst>
            <pc:docMk/>
            <pc:sldMk cId="71450546" sldId="1503"/>
            <ac:spMk id="17" creationId="{994EB4B0-F515-1069-55C0-3ABC4A52936A}"/>
          </ac:spMkLst>
        </pc:spChg>
        <pc:spChg chg="del">
          <ac:chgData name="Eglė Došienė" userId="e806900f-e992-4a04-b83b-03476a9c0fe3" providerId="ADAL" clId="{2066B5E4-7DB9-45AB-B94B-01AA149F8C31}" dt="2025-03-11T16:03:20.857" v="129" actId="478"/>
          <ac:spMkLst>
            <pc:docMk/>
            <pc:sldMk cId="71450546" sldId="1503"/>
            <ac:spMk id="20" creationId="{6EE6750A-1023-7F07-1C44-AFAC2810F2C3}"/>
          </ac:spMkLst>
        </pc:spChg>
        <pc:spChg chg="del">
          <ac:chgData name="Eglė Došienė" userId="e806900f-e992-4a04-b83b-03476a9c0fe3" providerId="ADAL" clId="{2066B5E4-7DB9-45AB-B94B-01AA149F8C31}" dt="2025-03-11T16:03:34.782" v="134" actId="478"/>
          <ac:spMkLst>
            <pc:docMk/>
            <pc:sldMk cId="71450546" sldId="1503"/>
            <ac:spMk id="21" creationId="{7BAD2A38-7909-DE6A-828A-C1CE8F52DE00}"/>
          </ac:spMkLst>
        </pc:spChg>
        <pc:spChg chg="del">
          <ac:chgData name="Eglė Došienė" userId="e806900f-e992-4a04-b83b-03476a9c0fe3" providerId="ADAL" clId="{2066B5E4-7DB9-45AB-B94B-01AA149F8C31}" dt="2025-03-11T16:03:23.661" v="130" actId="478"/>
          <ac:spMkLst>
            <pc:docMk/>
            <pc:sldMk cId="71450546" sldId="1503"/>
            <ac:spMk id="22" creationId="{9D3B296F-C6DB-2A6A-59F8-74F81E90987B}"/>
          </ac:spMkLst>
        </pc:spChg>
        <pc:spChg chg="mod">
          <ac:chgData name="Eglė Došienė" userId="e806900f-e992-4a04-b83b-03476a9c0fe3" providerId="ADAL" clId="{2066B5E4-7DB9-45AB-B94B-01AA149F8C31}" dt="2025-03-12T19:22:12.568" v="2394"/>
          <ac:spMkLst>
            <pc:docMk/>
            <pc:sldMk cId="71450546" sldId="1503"/>
            <ac:spMk id="23" creationId="{0D491251-4050-4FA0-BB12-2E6854D821AC}"/>
          </ac:spMkLst>
        </pc:spChg>
        <pc:spChg chg="mod">
          <ac:chgData name="Eglė Došienė" userId="e806900f-e992-4a04-b83b-03476a9c0fe3" providerId="ADAL" clId="{2066B5E4-7DB9-45AB-B94B-01AA149F8C31}" dt="2025-03-12T19:32:12.781" v="2742" actId="1076"/>
          <ac:spMkLst>
            <pc:docMk/>
            <pc:sldMk cId="71450546" sldId="1503"/>
            <ac:spMk id="24" creationId="{54457473-572C-5A74-C648-42D34385FC9A}"/>
          </ac:spMkLst>
        </pc:spChg>
        <pc:spChg chg="del">
          <ac:chgData name="Eglė Došienė" userId="e806900f-e992-4a04-b83b-03476a9c0fe3" providerId="ADAL" clId="{2066B5E4-7DB9-45AB-B94B-01AA149F8C31}" dt="2025-03-11T16:03:02.494" v="124" actId="478"/>
          <ac:spMkLst>
            <pc:docMk/>
            <pc:sldMk cId="71450546" sldId="1503"/>
            <ac:spMk id="25" creationId="{2741B116-1542-A584-CE30-857B3536D54C}"/>
          </ac:spMkLst>
        </pc:spChg>
        <pc:spChg chg="del mod">
          <ac:chgData name="Eglė Došienė" userId="e806900f-e992-4a04-b83b-03476a9c0fe3" providerId="ADAL" clId="{2066B5E4-7DB9-45AB-B94B-01AA149F8C31}" dt="2025-03-11T16:03:00.122" v="123"/>
          <ac:spMkLst>
            <pc:docMk/>
            <pc:sldMk cId="71450546" sldId="1503"/>
            <ac:spMk id="26" creationId="{E3FE488F-2AAC-9671-B04F-B6FD24C0EE43}"/>
          </ac:spMkLst>
        </pc:spChg>
        <pc:spChg chg="del mod">
          <ac:chgData name="Eglė Došienė" userId="e806900f-e992-4a04-b83b-03476a9c0fe3" providerId="ADAL" clId="{2066B5E4-7DB9-45AB-B94B-01AA149F8C31}" dt="2025-03-11T16:03:14.176" v="127" actId="478"/>
          <ac:spMkLst>
            <pc:docMk/>
            <pc:sldMk cId="71450546" sldId="1503"/>
            <ac:spMk id="27" creationId="{DA84DE79-5436-E687-98D2-C7D7C307F1AE}"/>
          </ac:spMkLst>
        </pc:spChg>
        <pc:spChg chg="del">
          <ac:chgData name="Eglė Došienė" userId="e806900f-e992-4a04-b83b-03476a9c0fe3" providerId="ADAL" clId="{2066B5E4-7DB9-45AB-B94B-01AA149F8C31}" dt="2025-03-11T16:03:29.848" v="132" actId="478"/>
          <ac:spMkLst>
            <pc:docMk/>
            <pc:sldMk cId="71450546" sldId="1503"/>
            <ac:spMk id="28" creationId="{3419EF93-63B0-7E69-E841-D4CC98D920B6}"/>
          </ac:spMkLst>
        </pc:spChg>
        <pc:spChg chg="mod">
          <ac:chgData name="Eglė Došienė" userId="e806900f-e992-4a04-b83b-03476a9c0fe3" providerId="ADAL" clId="{2066B5E4-7DB9-45AB-B94B-01AA149F8C31}" dt="2025-03-12T19:32:09.456" v="2741" actId="1076"/>
          <ac:spMkLst>
            <pc:docMk/>
            <pc:sldMk cId="71450546" sldId="1503"/>
            <ac:spMk id="30" creationId="{94F5A245-6FF6-3C65-748C-013172289B59}"/>
          </ac:spMkLst>
        </pc:spChg>
        <pc:spChg chg="del">
          <ac:chgData name="Eglė Došienė" userId="e806900f-e992-4a04-b83b-03476a9c0fe3" providerId="ADAL" clId="{2066B5E4-7DB9-45AB-B94B-01AA149F8C31}" dt="2025-03-11T16:03:09.398" v="125" actId="478"/>
          <ac:spMkLst>
            <pc:docMk/>
            <pc:sldMk cId="71450546" sldId="1503"/>
            <ac:spMk id="31" creationId="{E62BA941-0B9F-543E-53E1-FEB019E41797}"/>
          </ac:spMkLst>
        </pc:spChg>
        <pc:spChg chg="del">
          <ac:chgData name="Eglė Došienė" userId="e806900f-e992-4a04-b83b-03476a9c0fe3" providerId="ADAL" clId="{2066B5E4-7DB9-45AB-B94B-01AA149F8C31}" dt="2025-03-11T16:03:37.745" v="135" actId="478"/>
          <ac:spMkLst>
            <pc:docMk/>
            <pc:sldMk cId="71450546" sldId="1503"/>
            <ac:spMk id="32" creationId="{796A2948-7D60-6744-B80B-F10684377085}"/>
          </ac:spMkLst>
        </pc:spChg>
        <pc:grpChg chg="mod">
          <ac:chgData name="Eglė Došienė" userId="e806900f-e992-4a04-b83b-03476a9c0fe3" providerId="ADAL" clId="{2066B5E4-7DB9-45AB-B94B-01AA149F8C31}" dt="2025-03-12T19:32:15.615" v="2743" actId="1076"/>
          <ac:grpSpMkLst>
            <pc:docMk/>
            <pc:sldMk cId="71450546" sldId="1503"/>
            <ac:grpSpMk id="8" creationId="{B92149B4-A09F-0679-C701-F978EA73A92E}"/>
          </ac:grpSpMkLst>
        </pc:grpChg>
        <pc:grpChg chg="mod">
          <ac:chgData name="Eglė Došienė" userId="e806900f-e992-4a04-b83b-03476a9c0fe3" providerId="ADAL" clId="{2066B5E4-7DB9-45AB-B94B-01AA149F8C31}" dt="2025-03-12T19:27:27.685" v="2724" actId="14100"/>
          <ac:grpSpMkLst>
            <pc:docMk/>
            <pc:sldMk cId="71450546" sldId="1503"/>
            <ac:grpSpMk id="11" creationId="{BF7C44AD-6263-17A6-B91D-7075A47CE8A9}"/>
          </ac:grpSpMkLst>
        </pc:grpChg>
        <pc:grpChg chg="mod">
          <ac:chgData name="Eglė Došienė" userId="e806900f-e992-4a04-b83b-03476a9c0fe3" providerId="ADAL" clId="{2066B5E4-7DB9-45AB-B94B-01AA149F8C31}" dt="2025-03-12T19:34:21.244" v="2747" actId="1076"/>
          <ac:grpSpMkLst>
            <pc:docMk/>
            <pc:sldMk cId="71450546" sldId="1503"/>
            <ac:grpSpMk id="13" creationId="{3D3BDBC9-AC31-183E-CCB0-0A3D4C49459C}"/>
          </ac:grpSpMkLst>
        </pc:grpChg>
        <pc:grpChg chg="mod">
          <ac:chgData name="Eglė Došienė" userId="e806900f-e992-4a04-b83b-03476a9c0fe3" providerId="ADAL" clId="{2066B5E4-7DB9-45AB-B94B-01AA149F8C31}" dt="2025-03-12T19:22:12.568" v="2394"/>
          <ac:grpSpMkLst>
            <pc:docMk/>
            <pc:sldMk cId="71450546" sldId="1503"/>
            <ac:grpSpMk id="29" creationId="{317B6A7D-F67F-5F19-745D-78593F22F715}"/>
          </ac:grpSpMkLst>
        </pc:grpChg>
        <pc:picChg chg="add mod">
          <ac:chgData name="Eglė Došienė" userId="e806900f-e992-4a04-b83b-03476a9c0fe3" providerId="ADAL" clId="{2066B5E4-7DB9-45AB-B94B-01AA149F8C31}" dt="2025-03-12T19:31:28.045" v="2737" actId="1076"/>
          <ac:picMkLst>
            <pc:docMk/>
            <pc:sldMk cId="71450546" sldId="1503"/>
            <ac:picMk id="2" creationId="{DB35414A-F513-A14F-EB0D-4695F44C287D}"/>
          </ac:picMkLst>
        </pc:picChg>
      </pc:sldChg>
      <pc:sldChg chg="del">
        <pc:chgData name="Eglė Došienė" userId="e806900f-e992-4a04-b83b-03476a9c0fe3" providerId="ADAL" clId="{2066B5E4-7DB9-45AB-B94B-01AA149F8C31}" dt="2025-03-11T18:21:09.552" v="1459" actId="47"/>
        <pc:sldMkLst>
          <pc:docMk/>
          <pc:sldMk cId="1100205337" sldId="1504"/>
        </pc:sldMkLst>
      </pc:sldChg>
      <pc:sldChg chg="del">
        <pc:chgData name="Eglė Došienė" userId="e806900f-e992-4a04-b83b-03476a9c0fe3" providerId="ADAL" clId="{2066B5E4-7DB9-45AB-B94B-01AA149F8C31}" dt="2025-03-11T16:04:33.185" v="144" actId="47"/>
        <pc:sldMkLst>
          <pc:docMk/>
          <pc:sldMk cId="3997967614" sldId="1522"/>
        </pc:sldMkLst>
      </pc:sldChg>
      <pc:sldChg chg="del">
        <pc:chgData name="Eglė Došienė" userId="e806900f-e992-4a04-b83b-03476a9c0fe3" providerId="ADAL" clId="{2066B5E4-7DB9-45AB-B94B-01AA149F8C31}" dt="2025-03-11T16:05:42.692" v="160" actId="47"/>
        <pc:sldMkLst>
          <pc:docMk/>
          <pc:sldMk cId="135713261" sldId="1523"/>
        </pc:sldMkLst>
      </pc:sldChg>
      <pc:sldChg chg="del">
        <pc:chgData name="Eglė Došienė" userId="e806900f-e992-4a04-b83b-03476a9c0fe3" providerId="ADAL" clId="{2066B5E4-7DB9-45AB-B94B-01AA149F8C31}" dt="2025-03-11T16:05:44.935" v="161" actId="47"/>
        <pc:sldMkLst>
          <pc:docMk/>
          <pc:sldMk cId="2379107376" sldId="1524"/>
        </pc:sldMkLst>
      </pc:sldChg>
      <pc:sldChg chg="addSp delSp modSp mod">
        <pc:chgData name="Eglė Došienė" userId="e806900f-e992-4a04-b83b-03476a9c0fe3" providerId="ADAL" clId="{2066B5E4-7DB9-45AB-B94B-01AA149F8C31}" dt="2025-03-12T06:51:05.562" v="1673" actId="20577"/>
        <pc:sldMkLst>
          <pc:docMk/>
          <pc:sldMk cId="1004498300" sldId="1525"/>
        </pc:sldMkLst>
        <pc:spChg chg="add mod">
          <ac:chgData name="Eglė Došienė" userId="e806900f-e992-4a04-b83b-03476a9c0fe3" providerId="ADAL" clId="{2066B5E4-7DB9-45AB-B94B-01AA149F8C31}" dt="2025-03-12T06:49:49.762" v="1580" actId="1076"/>
          <ac:spMkLst>
            <pc:docMk/>
            <pc:sldMk cId="1004498300" sldId="1525"/>
            <ac:spMk id="2" creationId="{8A114975-EA6A-1636-D29D-7C3279F78A51}"/>
          </ac:spMkLst>
        </pc:spChg>
        <pc:spChg chg="add mod">
          <ac:chgData name="Eglė Došienė" userId="e806900f-e992-4a04-b83b-03476a9c0fe3" providerId="ADAL" clId="{2066B5E4-7DB9-45AB-B94B-01AA149F8C31}" dt="2025-03-11T16:09:48.547" v="272" actId="1076"/>
          <ac:spMkLst>
            <pc:docMk/>
            <pc:sldMk cId="1004498300" sldId="1525"/>
            <ac:spMk id="3" creationId="{633D247A-CE2C-0047-0ACD-2A98F9FA768F}"/>
          </ac:spMkLst>
        </pc:spChg>
        <pc:spChg chg="add del">
          <ac:chgData name="Eglė Došienė" userId="e806900f-e992-4a04-b83b-03476a9c0fe3" providerId="ADAL" clId="{2066B5E4-7DB9-45AB-B94B-01AA149F8C31}" dt="2025-03-11T16:08:26.645" v="224" actId="478"/>
          <ac:spMkLst>
            <pc:docMk/>
            <pc:sldMk cId="1004498300" sldId="1525"/>
            <ac:spMk id="5" creationId="{2156B06F-B7B7-9B26-D278-F2C2E41A4E0F}"/>
          </ac:spMkLst>
        </pc:spChg>
        <pc:spChg chg="add mod">
          <ac:chgData name="Eglė Došienė" userId="e806900f-e992-4a04-b83b-03476a9c0fe3" providerId="ADAL" clId="{2066B5E4-7DB9-45AB-B94B-01AA149F8C31}" dt="2025-03-12T06:49:52.498" v="1581" actId="1076"/>
          <ac:spMkLst>
            <pc:docMk/>
            <pc:sldMk cId="1004498300" sldId="1525"/>
            <ac:spMk id="6" creationId="{73807551-EBC6-B0B4-BAA5-0BA6A5E79187}"/>
          </ac:spMkLst>
        </pc:spChg>
        <pc:spChg chg="add mod">
          <ac:chgData name="Eglė Došienė" userId="e806900f-e992-4a04-b83b-03476a9c0fe3" providerId="ADAL" clId="{2066B5E4-7DB9-45AB-B94B-01AA149F8C31}" dt="2025-03-12T06:49:55.213" v="1582" actId="1076"/>
          <ac:spMkLst>
            <pc:docMk/>
            <pc:sldMk cId="1004498300" sldId="1525"/>
            <ac:spMk id="7" creationId="{5514B5A3-FBFC-43EC-A773-8C6E8802E8B2}"/>
          </ac:spMkLst>
        </pc:spChg>
        <pc:spChg chg="del mod">
          <ac:chgData name="Eglė Došienė" userId="e806900f-e992-4a04-b83b-03476a9c0fe3" providerId="ADAL" clId="{2066B5E4-7DB9-45AB-B94B-01AA149F8C31}" dt="2025-03-11T16:08:18.539" v="222"/>
          <ac:spMkLst>
            <pc:docMk/>
            <pc:sldMk cId="1004498300" sldId="1525"/>
            <ac:spMk id="9" creationId="{C3005CF7-CE9F-AA3A-C8E9-6F6F73A25E18}"/>
          </ac:spMkLst>
        </pc:spChg>
        <pc:spChg chg="mod">
          <ac:chgData name="Eglė Došienė" userId="e806900f-e992-4a04-b83b-03476a9c0fe3" providerId="ADAL" clId="{2066B5E4-7DB9-45AB-B94B-01AA149F8C31}" dt="2025-03-11T17:57:53.871" v="937" actId="20577"/>
          <ac:spMkLst>
            <pc:docMk/>
            <pc:sldMk cId="1004498300" sldId="1525"/>
            <ac:spMk id="10" creationId="{1C80652F-3341-FF2B-55EC-7F21F36EEEFF}"/>
          </ac:spMkLst>
        </pc:spChg>
        <pc:spChg chg="add mod">
          <ac:chgData name="Eglė Došienė" userId="e806900f-e992-4a04-b83b-03476a9c0fe3" providerId="ADAL" clId="{2066B5E4-7DB9-45AB-B94B-01AA149F8C31}" dt="2025-03-12T06:51:05.562" v="1673" actId="20577"/>
          <ac:spMkLst>
            <pc:docMk/>
            <pc:sldMk cId="1004498300" sldId="1525"/>
            <ac:spMk id="12" creationId="{FDC08558-060C-1CDB-E7CB-BF59B7CBC45B}"/>
          </ac:spMkLst>
        </pc:spChg>
        <pc:graphicFrameChg chg="add del modGraphic">
          <ac:chgData name="Eglė Došienė" userId="e806900f-e992-4a04-b83b-03476a9c0fe3" providerId="ADAL" clId="{2066B5E4-7DB9-45AB-B94B-01AA149F8C31}" dt="2025-03-11T17:59:56.687" v="973" actId="478"/>
          <ac:graphicFrameMkLst>
            <pc:docMk/>
            <pc:sldMk cId="1004498300" sldId="1525"/>
            <ac:graphicFrameMk id="11" creationId="{51BBB519-F734-5245-5AB0-E53862E156BF}"/>
          </ac:graphicFrameMkLst>
        </pc:graphicFrameChg>
      </pc:sldChg>
      <pc:sldChg chg="del">
        <pc:chgData name="Eglė Došienė" userId="e806900f-e992-4a04-b83b-03476a9c0fe3" providerId="ADAL" clId="{2066B5E4-7DB9-45AB-B94B-01AA149F8C31}" dt="2025-03-11T18:20:57.659" v="1447" actId="47"/>
        <pc:sldMkLst>
          <pc:docMk/>
          <pc:sldMk cId="1786364507" sldId="1526"/>
        </pc:sldMkLst>
      </pc:sldChg>
      <pc:sldChg chg="del">
        <pc:chgData name="Eglė Došienė" userId="e806900f-e992-4a04-b83b-03476a9c0fe3" providerId="ADAL" clId="{2066B5E4-7DB9-45AB-B94B-01AA149F8C31}" dt="2025-03-11T18:20:24.090" v="1442" actId="47"/>
        <pc:sldMkLst>
          <pc:docMk/>
          <pc:sldMk cId="1318515827" sldId="1527"/>
        </pc:sldMkLst>
      </pc:sldChg>
      <pc:sldChg chg="del">
        <pc:chgData name="Eglė Došienė" userId="e806900f-e992-4a04-b83b-03476a9c0fe3" providerId="ADAL" clId="{2066B5E4-7DB9-45AB-B94B-01AA149F8C31}" dt="2025-03-11T18:20:33.169" v="1446" actId="47"/>
        <pc:sldMkLst>
          <pc:docMk/>
          <pc:sldMk cId="946745763" sldId="1528"/>
        </pc:sldMkLst>
      </pc:sldChg>
      <pc:sldChg chg="addSp modSp new mod">
        <pc:chgData name="Eglė Došienė" userId="e806900f-e992-4a04-b83b-03476a9c0fe3" providerId="ADAL" clId="{2066B5E4-7DB9-45AB-B94B-01AA149F8C31}" dt="2025-03-11T18:06:16.936" v="1113" actId="20577"/>
        <pc:sldMkLst>
          <pc:docMk/>
          <pc:sldMk cId="4207165848" sldId="1529"/>
        </pc:sldMkLst>
        <pc:spChg chg="mod">
          <ac:chgData name="Eglė Došienė" userId="e806900f-e992-4a04-b83b-03476a9c0fe3" providerId="ADAL" clId="{2066B5E4-7DB9-45AB-B94B-01AA149F8C31}" dt="2025-03-11T17:58:16.860" v="940" actId="113"/>
          <ac:spMkLst>
            <pc:docMk/>
            <pc:sldMk cId="4207165848" sldId="1529"/>
            <ac:spMk id="2" creationId="{3BDED15C-D5C3-14D7-C937-62484CD8060B}"/>
          </ac:spMkLst>
        </pc:spChg>
        <pc:spChg chg="mod">
          <ac:chgData name="Eglė Došienė" userId="e806900f-e992-4a04-b83b-03476a9c0fe3" providerId="ADAL" clId="{2066B5E4-7DB9-45AB-B94B-01AA149F8C31}" dt="2025-03-11T18:06:16.936" v="1113" actId="20577"/>
          <ac:spMkLst>
            <pc:docMk/>
            <pc:sldMk cId="4207165848" sldId="1529"/>
            <ac:spMk id="3" creationId="{CE517E67-DA94-DD1F-FC78-3FF8BD1FB62E}"/>
          </ac:spMkLst>
        </pc:spChg>
        <pc:picChg chg="add mod">
          <ac:chgData name="Eglė Došienė" userId="e806900f-e992-4a04-b83b-03476a9c0fe3" providerId="ADAL" clId="{2066B5E4-7DB9-45AB-B94B-01AA149F8C31}" dt="2025-03-11T18:03:50.291" v="1082" actId="1076"/>
          <ac:picMkLst>
            <pc:docMk/>
            <pc:sldMk cId="4207165848" sldId="1529"/>
            <ac:picMk id="4" creationId="{FA194F50-CC78-1E25-B40F-CA59091B0841}"/>
          </ac:picMkLst>
        </pc:picChg>
        <pc:picChg chg="add mod">
          <ac:chgData name="Eglė Došienė" userId="e806900f-e992-4a04-b83b-03476a9c0fe3" providerId="ADAL" clId="{2066B5E4-7DB9-45AB-B94B-01AA149F8C31}" dt="2025-03-11T16:13:59.945" v="303"/>
          <ac:picMkLst>
            <pc:docMk/>
            <pc:sldMk cId="4207165848" sldId="1529"/>
            <ac:picMk id="5" creationId="{6A9555CE-1F96-FD11-4EBC-F8B08FC79F65}"/>
          </ac:picMkLst>
        </pc:picChg>
      </pc:sldChg>
      <pc:sldChg chg="modSp add mod ord">
        <pc:chgData name="Eglė Došienė" userId="e806900f-e992-4a04-b83b-03476a9c0fe3" providerId="ADAL" clId="{2066B5E4-7DB9-45AB-B94B-01AA149F8C31}" dt="2025-03-12T18:52:22.575" v="1809" actId="20577"/>
        <pc:sldMkLst>
          <pc:docMk/>
          <pc:sldMk cId="2170817501" sldId="1530"/>
        </pc:sldMkLst>
        <pc:spChg chg="mod">
          <ac:chgData name="Eglė Došienė" userId="e806900f-e992-4a04-b83b-03476a9c0fe3" providerId="ADAL" clId="{2066B5E4-7DB9-45AB-B94B-01AA149F8C31}" dt="2025-03-11T18:13:34.046" v="1201" actId="113"/>
          <ac:spMkLst>
            <pc:docMk/>
            <pc:sldMk cId="2170817501" sldId="1530"/>
            <ac:spMk id="2" creationId="{71D44CD5-AEA0-B245-6D4D-5CFD45663F50}"/>
          </ac:spMkLst>
        </pc:spChg>
        <pc:spChg chg="mod">
          <ac:chgData name="Eglė Došienė" userId="e806900f-e992-4a04-b83b-03476a9c0fe3" providerId="ADAL" clId="{2066B5E4-7DB9-45AB-B94B-01AA149F8C31}" dt="2025-03-12T18:52:22.575" v="1809" actId="20577"/>
          <ac:spMkLst>
            <pc:docMk/>
            <pc:sldMk cId="2170817501" sldId="1530"/>
            <ac:spMk id="3" creationId="{5D68CC4E-4897-E362-8005-ADD3AC4C61C5}"/>
          </ac:spMkLst>
        </pc:spChg>
      </pc:sldChg>
      <pc:sldChg chg="modSp add mod ord">
        <pc:chgData name="Eglė Došienė" userId="e806900f-e992-4a04-b83b-03476a9c0fe3" providerId="ADAL" clId="{2066B5E4-7DB9-45AB-B94B-01AA149F8C31}" dt="2025-03-12T19:30:50.190" v="2732" actId="255"/>
        <pc:sldMkLst>
          <pc:docMk/>
          <pc:sldMk cId="1729997049" sldId="1531"/>
        </pc:sldMkLst>
        <pc:spChg chg="mod">
          <ac:chgData name="Eglė Došienė" userId="e806900f-e992-4a04-b83b-03476a9c0fe3" providerId="ADAL" clId="{2066B5E4-7DB9-45AB-B94B-01AA149F8C31}" dt="2025-03-12T18:57:12.850" v="1954" actId="1076"/>
          <ac:spMkLst>
            <pc:docMk/>
            <pc:sldMk cId="1729997049" sldId="1531"/>
            <ac:spMk id="2" creationId="{F5F81017-41E1-D5B7-2110-81EBFB902F39}"/>
          </ac:spMkLst>
        </pc:spChg>
        <pc:spChg chg="mod">
          <ac:chgData name="Eglė Došienė" userId="e806900f-e992-4a04-b83b-03476a9c0fe3" providerId="ADAL" clId="{2066B5E4-7DB9-45AB-B94B-01AA149F8C31}" dt="2025-03-12T19:30:50.190" v="2732" actId="255"/>
          <ac:spMkLst>
            <pc:docMk/>
            <pc:sldMk cId="1729997049" sldId="1531"/>
            <ac:spMk id="3" creationId="{45E55B47-33C9-2005-F57E-E9D6306415FD}"/>
          </ac:spMkLst>
        </pc:spChg>
      </pc:sldChg>
      <pc:sldChg chg="addSp delSp modSp new mod">
        <pc:chgData name="Eglė Došienė" userId="e806900f-e992-4a04-b83b-03476a9c0fe3" providerId="ADAL" clId="{2066B5E4-7DB9-45AB-B94B-01AA149F8C31}" dt="2025-03-11T18:17:04.201" v="1337" actId="1076"/>
        <pc:sldMkLst>
          <pc:docMk/>
          <pc:sldMk cId="3820767124" sldId="1532"/>
        </pc:sldMkLst>
        <pc:spChg chg="mod">
          <ac:chgData name="Eglė Došienė" userId="e806900f-e992-4a04-b83b-03476a9c0fe3" providerId="ADAL" clId="{2066B5E4-7DB9-45AB-B94B-01AA149F8C31}" dt="2025-03-11T18:11:47.629" v="1171"/>
          <ac:spMkLst>
            <pc:docMk/>
            <pc:sldMk cId="3820767124" sldId="1532"/>
            <ac:spMk id="2" creationId="{739D487C-04A2-BE52-5512-A84083649C9D}"/>
          </ac:spMkLst>
        </pc:spChg>
        <pc:spChg chg="add del">
          <ac:chgData name="Eglė Došienė" userId="e806900f-e992-4a04-b83b-03476a9c0fe3" providerId="ADAL" clId="{2066B5E4-7DB9-45AB-B94B-01AA149F8C31}" dt="2025-03-11T18:11:27.657" v="1164"/>
          <ac:spMkLst>
            <pc:docMk/>
            <pc:sldMk cId="3820767124" sldId="1532"/>
            <ac:spMk id="3" creationId="{2A0532F5-6DBB-4F41-C818-9F2B7E0EB307}"/>
          </ac:spMkLst>
        </pc:spChg>
        <pc:spChg chg="add mod">
          <ac:chgData name="Eglė Došienė" userId="e806900f-e992-4a04-b83b-03476a9c0fe3" providerId="ADAL" clId="{2066B5E4-7DB9-45AB-B94B-01AA149F8C31}" dt="2025-03-11T18:12:14.379" v="1184" actId="20577"/>
          <ac:spMkLst>
            <pc:docMk/>
            <pc:sldMk cId="3820767124" sldId="1532"/>
            <ac:spMk id="6" creationId="{5E761B12-0A89-FE1F-481A-80380CBC11AF}"/>
          </ac:spMkLst>
        </pc:spChg>
        <pc:graphicFrameChg chg="add del mod">
          <ac:chgData name="Eglė Došienė" userId="e806900f-e992-4a04-b83b-03476a9c0fe3" providerId="ADAL" clId="{2066B5E4-7DB9-45AB-B94B-01AA149F8C31}" dt="2025-03-11T18:11:53.560" v="1172" actId="478"/>
          <ac:graphicFrameMkLst>
            <pc:docMk/>
            <pc:sldMk cId="3820767124" sldId="1532"/>
            <ac:graphicFrameMk id="4" creationId="{F0CF04C3-24D1-EFBD-A275-84EDBF3BC8C4}"/>
          </ac:graphicFrameMkLst>
        </pc:graphicFrameChg>
        <pc:picChg chg="add mod">
          <ac:chgData name="Eglė Došienė" userId="e806900f-e992-4a04-b83b-03476a9c0fe3" providerId="ADAL" clId="{2066B5E4-7DB9-45AB-B94B-01AA149F8C31}" dt="2025-03-11T18:13:14.949" v="1198" actId="1076"/>
          <ac:picMkLst>
            <pc:docMk/>
            <pc:sldMk cId="3820767124" sldId="1532"/>
            <ac:picMk id="8" creationId="{DB08619F-3427-F417-335B-AA5B3513FF3E}"/>
          </ac:picMkLst>
        </pc:picChg>
        <pc:picChg chg="add mod">
          <ac:chgData name="Eglė Došienė" userId="e806900f-e992-4a04-b83b-03476a9c0fe3" providerId="ADAL" clId="{2066B5E4-7DB9-45AB-B94B-01AA149F8C31}" dt="2025-03-11T18:17:04.201" v="1337" actId="1076"/>
          <ac:picMkLst>
            <pc:docMk/>
            <pc:sldMk cId="3820767124" sldId="1532"/>
            <ac:picMk id="9" creationId="{AA78A896-9FA1-F0E3-620A-EC21FA6BB3F2}"/>
          </ac:picMkLst>
        </pc:picChg>
      </pc:sldChg>
      <pc:sldChg chg="modSp new mod">
        <pc:chgData name="Eglė Došienė" userId="e806900f-e992-4a04-b83b-03476a9c0fe3" providerId="ADAL" clId="{2066B5E4-7DB9-45AB-B94B-01AA149F8C31}" dt="2025-03-12T06:49:27.272" v="1579" actId="122"/>
        <pc:sldMkLst>
          <pc:docMk/>
          <pc:sldMk cId="2698865225" sldId="1533"/>
        </pc:sldMkLst>
        <pc:spChg chg="mod">
          <ac:chgData name="Eglė Došienė" userId="e806900f-e992-4a04-b83b-03476a9c0fe3" providerId="ADAL" clId="{2066B5E4-7DB9-45AB-B94B-01AA149F8C31}" dt="2025-03-12T06:49:27.272" v="1579" actId="122"/>
          <ac:spMkLst>
            <pc:docMk/>
            <pc:sldMk cId="2698865225" sldId="1533"/>
            <ac:spMk id="2" creationId="{BB334774-1656-365B-AF76-6450C047236E}"/>
          </ac:spMkLst>
        </pc:spChg>
        <pc:spChg chg="mod">
          <ac:chgData name="Eglė Došienė" userId="e806900f-e992-4a04-b83b-03476a9c0fe3" providerId="ADAL" clId="{2066B5E4-7DB9-45AB-B94B-01AA149F8C31}" dt="2025-03-12T06:49:11.291" v="1576" actId="255"/>
          <ac:spMkLst>
            <pc:docMk/>
            <pc:sldMk cId="2698865225" sldId="1533"/>
            <ac:spMk id="3" creationId="{9A1CFFB4-6808-4264-9BCE-F5A346ABE7B1}"/>
          </ac:spMkLst>
        </pc:spChg>
      </pc:sldChg>
      <pc:sldChg chg="modSp add mod">
        <pc:chgData name="Eglė Došienė" userId="e806900f-e992-4a04-b83b-03476a9c0fe3" providerId="ADAL" clId="{2066B5E4-7DB9-45AB-B94B-01AA149F8C31}" dt="2025-03-12T18:53:25.341" v="1850" actId="1076"/>
        <pc:sldMkLst>
          <pc:docMk/>
          <pc:sldMk cId="3238132339" sldId="1534"/>
        </pc:sldMkLst>
        <pc:spChg chg="mod">
          <ac:chgData name="Eglė Došienė" userId="e806900f-e992-4a04-b83b-03476a9c0fe3" providerId="ADAL" clId="{2066B5E4-7DB9-45AB-B94B-01AA149F8C31}" dt="2025-03-12T18:53:17.225" v="1849" actId="1076"/>
          <ac:spMkLst>
            <pc:docMk/>
            <pc:sldMk cId="3238132339" sldId="1534"/>
            <ac:spMk id="7" creationId="{A943B424-9297-A144-2D85-40F261CBA05D}"/>
          </ac:spMkLst>
        </pc:spChg>
        <pc:spChg chg="mod">
          <ac:chgData name="Eglė Došienė" userId="e806900f-e992-4a04-b83b-03476a9c0fe3" providerId="ADAL" clId="{2066B5E4-7DB9-45AB-B94B-01AA149F8C31}" dt="2025-03-12T18:52:50.044" v="1844" actId="1076"/>
          <ac:spMkLst>
            <pc:docMk/>
            <pc:sldMk cId="3238132339" sldId="1534"/>
            <ac:spMk id="9" creationId="{1C611358-B0AA-5B10-685F-980BE055EF23}"/>
          </ac:spMkLst>
        </pc:spChg>
        <pc:spChg chg="mod">
          <ac:chgData name="Eglė Došienė" userId="e806900f-e992-4a04-b83b-03476a9c0fe3" providerId="ADAL" clId="{2066B5E4-7DB9-45AB-B94B-01AA149F8C31}" dt="2025-03-12T18:53:25.341" v="1850" actId="1076"/>
          <ac:spMkLst>
            <pc:docMk/>
            <pc:sldMk cId="3238132339" sldId="1534"/>
            <ac:spMk id="11" creationId="{E51C5CF9-C899-FD9A-A410-F063A4836D8C}"/>
          </ac:spMkLst>
        </pc:spChg>
        <pc:picChg chg="mod">
          <ac:chgData name="Eglė Došienė" userId="e806900f-e992-4a04-b83b-03476a9c0fe3" providerId="ADAL" clId="{2066B5E4-7DB9-45AB-B94B-01AA149F8C31}" dt="2025-03-12T18:53:06.650" v="1846" actId="1076"/>
          <ac:picMkLst>
            <pc:docMk/>
            <pc:sldMk cId="3238132339" sldId="1534"/>
            <ac:picMk id="8" creationId="{9F210A5A-1F54-191F-4AFC-42D3038C3636}"/>
          </ac:picMkLst>
        </pc:picChg>
      </pc:sldChg>
      <pc:sldChg chg="modSp add mod modTransition">
        <pc:chgData name="Eglė Došienė" userId="e806900f-e992-4a04-b83b-03476a9c0fe3" providerId="ADAL" clId="{2066B5E4-7DB9-45AB-B94B-01AA149F8C31}" dt="2025-03-12T19:31:42.946" v="2738" actId="255"/>
        <pc:sldMkLst>
          <pc:docMk/>
          <pc:sldMk cId="2507464434" sldId="1535"/>
        </pc:sldMkLst>
        <pc:spChg chg="mod">
          <ac:chgData name="Eglė Došienė" userId="e806900f-e992-4a04-b83b-03476a9c0fe3" providerId="ADAL" clId="{2066B5E4-7DB9-45AB-B94B-01AA149F8C31}" dt="2025-03-12T19:31:42.946" v="2738" actId="255"/>
          <ac:spMkLst>
            <pc:docMk/>
            <pc:sldMk cId="2507464434" sldId="1535"/>
            <ac:spMk id="2" creationId="{4C4BA556-3785-10DC-01AB-3BA14385B5F3}"/>
          </ac:spMkLst>
        </pc:spChg>
        <pc:spChg chg="mod">
          <ac:chgData name="Eglė Došienė" userId="e806900f-e992-4a04-b83b-03476a9c0fe3" providerId="ADAL" clId="{2066B5E4-7DB9-45AB-B94B-01AA149F8C31}" dt="2025-03-12T19:31:03.619" v="2734" actId="1076"/>
          <ac:spMkLst>
            <pc:docMk/>
            <pc:sldMk cId="2507464434" sldId="1535"/>
            <ac:spMk id="3" creationId="{3084A6C0-86EB-EB0A-B369-A89935CC8A45}"/>
          </ac:spMkLst>
        </pc:spChg>
        <pc:picChg chg="mod">
          <ac:chgData name="Eglė Došienė" userId="e806900f-e992-4a04-b83b-03476a9c0fe3" providerId="ADAL" clId="{2066B5E4-7DB9-45AB-B94B-01AA149F8C31}" dt="2025-03-12T19:31:06.371" v="2735" actId="1076"/>
          <ac:picMkLst>
            <pc:docMk/>
            <pc:sldMk cId="2507464434" sldId="1535"/>
            <ac:picMk id="5" creationId="{CB18DA09-6552-B7C0-1F24-D371DE2E9EA6}"/>
          </ac:picMkLst>
        </pc:picChg>
      </pc:sldChg>
      <pc:sldChg chg="add">
        <pc:chgData name="Eglė Došienė" userId="e806900f-e992-4a04-b83b-03476a9c0fe3" providerId="ADAL" clId="{2066B5E4-7DB9-45AB-B94B-01AA149F8C31}" dt="2025-03-12T19:02:35.243" v="2150" actId="2890"/>
        <pc:sldMkLst>
          <pc:docMk/>
          <pc:sldMk cId="2957093319" sldId="1536"/>
        </pc:sldMkLst>
      </pc:sldChg>
      <pc:sldChg chg="modSp add mod">
        <pc:chgData name="Eglė Došienė" userId="e806900f-e992-4a04-b83b-03476a9c0fe3" providerId="ADAL" clId="{2066B5E4-7DB9-45AB-B94B-01AA149F8C31}" dt="2025-03-12T19:34:53.753" v="2760" actId="20577"/>
        <pc:sldMkLst>
          <pc:docMk/>
          <pc:sldMk cId="26766339" sldId="1537"/>
        </pc:sldMkLst>
        <pc:spChg chg="mod">
          <ac:chgData name="Eglė Došienė" userId="e806900f-e992-4a04-b83b-03476a9c0fe3" providerId="ADAL" clId="{2066B5E4-7DB9-45AB-B94B-01AA149F8C31}" dt="2025-03-12T19:34:53.753" v="2760" actId="20577"/>
          <ac:spMkLst>
            <pc:docMk/>
            <pc:sldMk cId="26766339" sldId="1537"/>
            <ac:spMk id="4" creationId="{C6B59ED3-0728-5485-17F4-5686F7D99F8C}"/>
          </ac:spMkLst>
        </pc:spChg>
      </pc:sldChg>
      <pc:sldMasterChg chg="delSldLayout">
        <pc:chgData name="Eglė Došienė" userId="e806900f-e992-4a04-b83b-03476a9c0fe3" providerId="ADAL" clId="{2066B5E4-7DB9-45AB-B94B-01AA149F8C31}" dt="2025-03-11T18:20:31.004" v="1445" actId="47"/>
        <pc:sldMasterMkLst>
          <pc:docMk/>
          <pc:sldMasterMk cId="1260897978" sldId="2147483648"/>
        </pc:sldMasterMkLst>
        <pc:sldLayoutChg chg="del">
          <pc:chgData name="Eglė Došienė" userId="e806900f-e992-4a04-b83b-03476a9c0fe3" providerId="ADAL" clId="{2066B5E4-7DB9-45AB-B94B-01AA149F8C31}" dt="2025-03-11T18:20:31.004" v="1445" actId="47"/>
          <pc:sldLayoutMkLst>
            <pc:docMk/>
            <pc:sldMasterMk cId="1260897978" sldId="2147483648"/>
            <pc:sldLayoutMk cId="76520123" sldId="2147483663"/>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Roboto" panose="02000000000000000000" pitchFamily="2" charset="0"/>
              </a:defRPr>
            </a:lvl1pPr>
          </a:lstStyle>
          <a:p>
            <a:endParaRPr lang="en-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Roboto" panose="02000000000000000000" pitchFamily="2" charset="0"/>
              </a:defRPr>
            </a:lvl1pPr>
          </a:lstStyle>
          <a:p>
            <a:fld id="{4BB41E7E-9B32-465C-9C75-9FFF28A95472}" type="datetimeFigureOut">
              <a:rPr lang="en-ID" smtClean="0"/>
              <a:pPr/>
              <a:t>12/03/2025</a:t>
            </a:fld>
            <a:endParaRPr lang="en-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Roboto" panose="02000000000000000000" pitchFamily="2" charset="0"/>
              </a:defRPr>
            </a:lvl1pPr>
          </a:lstStyle>
          <a:p>
            <a:endParaRPr lang="en-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Roboto" panose="02000000000000000000" pitchFamily="2" charset="0"/>
              </a:defRPr>
            </a:lvl1pPr>
          </a:lstStyle>
          <a:p>
            <a:fld id="{52900F97-5C77-403A-AE97-7DEF7825FF31}" type="slidenum">
              <a:rPr lang="en-ID" smtClean="0"/>
              <a:pPr/>
              <a:t>‹#›</a:t>
            </a:fld>
            <a:endParaRPr lang="en-ID"/>
          </a:p>
        </p:txBody>
      </p:sp>
    </p:spTree>
    <p:extLst>
      <p:ext uri="{BB962C8B-B14F-4D97-AF65-F5344CB8AC3E}">
        <p14:creationId xmlns:p14="http://schemas.microsoft.com/office/powerpoint/2010/main" val="3195317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Roboto" panose="02000000000000000000" pitchFamily="2" charset="0"/>
        <a:ea typeface="+mn-ea"/>
        <a:cs typeface="+mn-cs"/>
      </a:defRPr>
    </a:lvl1pPr>
    <a:lvl2pPr marL="457200" algn="l" defTabSz="914400" rtl="0" eaLnBrk="1" latinLnBrk="0" hangingPunct="1">
      <a:defRPr sz="1200" kern="1200">
        <a:solidFill>
          <a:schemeClr val="tx1"/>
        </a:solidFill>
        <a:latin typeface="Roboto" panose="02000000000000000000" pitchFamily="2" charset="0"/>
        <a:ea typeface="+mn-ea"/>
        <a:cs typeface="+mn-cs"/>
      </a:defRPr>
    </a:lvl2pPr>
    <a:lvl3pPr marL="914400" algn="l" defTabSz="914400" rtl="0" eaLnBrk="1" latinLnBrk="0" hangingPunct="1">
      <a:defRPr sz="1200" kern="1200">
        <a:solidFill>
          <a:schemeClr val="tx1"/>
        </a:solidFill>
        <a:latin typeface="Roboto" panose="02000000000000000000" pitchFamily="2" charset="0"/>
        <a:ea typeface="+mn-ea"/>
        <a:cs typeface="+mn-cs"/>
      </a:defRPr>
    </a:lvl3pPr>
    <a:lvl4pPr marL="1371600" algn="l" defTabSz="914400" rtl="0" eaLnBrk="1" latinLnBrk="0" hangingPunct="1">
      <a:defRPr sz="1200" kern="1200">
        <a:solidFill>
          <a:schemeClr val="tx1"/>
        </a:solidFill>
        <a:latin typeface="Roboto" panose="02000000000000000000" pitchFamily="2" charset="0"/>
        <a:ea typeface="+mn-ea"/>
        <a:cs typeface="+mn-cs"/>
      </a:defRPr>
    </a:lvl4pPr>
    <a:lvl5pPr marL="1828800" algn="l" defTabSz="914400" rtl="0" eaLnBrk="1" latinLnBrk="0" hangingPunct="1">
      <a:defRPr sz="1200" kern="1200">
        <a:solidFill>
          <a:schemeClr val="tx1"/>
        </a:solidFill>
        <a:latin typeface="Roboto" panose="02000000000000000000"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C6FE40-0A16-9A68-B99D-AE8E61A3DD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83E7FA-8A6B-381B-6DBA-48B42BCA7E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E084F2-9B0C-B2B9-5BAC-6FB8E2FB63B7}"/>
              </a:ext>
            </a:extLst>
          </p:cNvPr>
          <p:cNvSpPr>
            <a:spLocks noGrp="1"/>
          </p:cNvSpPr>
          <p:nvPr>
            <p:ph type="body" idx="1"/>
          </p:nvPr>
        </p:nvSpPr>
        <p:spPr/>
        <p:txBody>
          <a:bodyPr/>
          <a:lstStyle/>
          <a:p>
            <a:r>
              <a:rPr lang="lt-LT"/>
              <a:t>Iki 2027 m. išskirti Europos Komisijos prioritetai, taikomi Erasmus+ jaunimo sričiai ir Europos solidarumo korpuso programoms: Europos žaliasis kursas, skaitmeninė transformacija, aktyvus dalyvavimas, socialinė </a:t>
            </a:r>
            <a:r>
              <a:rPr lang="lt-LT" err="1"/>
              <a:t>įtrauktis</a:t>
            </a:r>
            <a:r>
              <a:rPr lang="lt-LT"/>
              <a:t>. </a:t>
            </a:r>
          </a:p>
          <a:p>
            <a:r>
              <a:rPr lang="lt-LT"/>
              <a:t>Siekiant atliepti Europos Komisijos prioritetus, vadovaujantis Jaunimo politikos pagrindų įstatymu ir kitais teisės aktais, atsižvelgiant į esamą jaunimo situaciją šalyje pagal atliktus tyrimus bei kitą aktualią informaciją, Jaunimo reikalų agentūra informuoja, jog įgyvendinant jaunimo politiką 2025 m. nacionaliniu lygmeniu  išskiriamos tokios pagrindinės kryptys:</a:t>
            </a:r>
            <a:endParaRPr lang="en-US"/>
          </a:p>
        </p:txBody>
      </p:sp>
      <p:sp>
        <p:nvSpPr>
          <p:cNvPr id="4" name="Slide Number Placeholder 3">
            <a:extLst>
              <a:ext uri="{FF2B5EF4-FFF2-40B4-BE49-F238E27FC236}">
                <a16:creationId xmlns:a16="http://schemas.microsoft.com/office/drawing/2014/main" id="{102A64F7-9AF5-ECC9-51A8-9FE9462313EA}"/>
              </a:ext>
            </a:extLst>
          </p:cNvPr>
          <p:cNvSpPr>
            <a:spLocks noGrp="1"/>
          </p:cNvSpPr>
          <p:nvPr>
            <p:ph type="sldNum" sz="quarter" idx="5"/>
          </p:nvPr>
        </p:nvSpPr>
        <p:spPr/>
        <p:txBody>
          <a:bodyPr/>
          <a:lstStyle/>
          <a:p>
            <a:fld id="{52900F97-5C77-403A-AE97-7DEF7825FF31}" type="slidenum">
              <a:rPr lang="en-ID" smtClean="0"/>
              <a:pPr/>
              <a:t>4</a:t>
            </a:fld>
            <a:endParaRPr lang="en-ID"/>
          </a:p>
        </p:txBody>
      </p:sp>
    </p:spTree>
    <p:extLst>
      <p:ext uri="{BB962C8B-B14F-4D97-AF65-F5344CB8AC3E}">
        <p14:creationId xmlns:p14="http://schemas.microsoft.com/office/powerpoint/2010/main" val="3102396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CE33E-6FB4-429C-94CD-44CD506D58E9}"/>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a16="http://schemas.microsoft.com/office/drawing/2014/main" id="{286CD7A0-A4B5-4673-ADA1-82536CC2ABC1}"/>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AC14DCE7-2696-4CA0-9A14-3FCC8C84E9B3}"/>
              </a:ext>
            </a:extLst>
          </p:cNvPr>
          <p:cNvSpPr>
            <a:spLocks noGrp="1"/>
          </p:cNvSpPr>
          <p:nvPr>
            <p:ph type="dt" sz="half" idx="10"/>
          </p:nvPr>
        </p:nvSpPr>
        <p:spPr>
          <a:xfrm>
            <a:off x="838200" y="6356350"/>
            <a:ext cx="2743200" cy="365125"/>
          </a:xfrm>
          <a:prstGeom prst="rect">
            <a:avLst/>
          </a:prstGeom>
        </p:spPr>
        <p:txBody>
          <a:bodyPr/>
          <a:lstStyle/>
          <a:p>
            <a:fld id="{395536BD-BD80-4CC9-9C2F-F2B1EE223513}" type="datetimeFigureOut">
              <a:rPr lang="en-ID" smtClean="0"/>
              <a:t>12/03/2025</a:t>
            </a:fld>
            <a:endParaRPr lang="en-ID"/>
          </a:p>
        </p:txBody>
      </p:sp>
      <p:sp>
        <p:nvSpPr>
          <p:cNvPr id="5" name="Footer Placeholder 4">
            <a:extLst>
              <a:ext uri="{FF2B5EF4-FFF2-40B4-BE49-F238E27FC236}">
                <a16:creationId xmlns:a16="http://schemas.microsoft.com/office/drawing/2014/main" id="{A987F737-CDAA-4B76-B5D0-6A9B2D132854}"/>
              </a:ext>
            </a:extLst>
          </p:cNvPr>
          <p:cNvSpPr>
            <a:spLocks noGrp="1"/>
          </p:cNvSpPr>
          <p:nvPr>
            <p:ph type="ftr" sz="quarter" idx="11"/>
          </p:nvPr>
        </p:nvSpPr>
        <p:spPr>
          <a:xfrm>
            <a:off x="4038600" y="6356350"/>
            <a:ext cx="4114800" cy="365125"/>
          </a:xfrm>
          <a:prstGeom prst="rect">
            <a:avLst/>
          </a:prstGeom>
        </p:spPr>
        <p:txBody>
          <a:bodyPr/>
          <a:lstStyle/>
          <a:p>
            <a:endParaRPr lang="en-ID"/>
          </a:p>
        </p:txBody>
      </p:sp>
      <p:sp>
        <p:nvSpPr>
          <p:cNvPr id="6" name="Slide Number Placeholder 5">
            <a:extLst>
              <a:ext uri="{FF2B5EF4-FFF2-40B4-BE49-F238E27FC236}">
                <a16:creationId xmlns:a16="http://schemas.microsoft.com/office/drawing/2014/main" id="{92D53829-6BF9-45B4-B3A6-F7C91FA01FC1}"/>
              </a:ext>
            </a:extLst>
          </p:cNvPr>
          <p:cNvSpPr>
            <a:spLocks noGrp="1"/>
          </p:cNvSpPr>
          <p:nvPr>
            <p:ph type="sldNum" sz="quarter" idx="12"/>
          </p:nvPr>
        </p:nvSpPr>
        <p:spPr>
          <a:xfrm>
            <a:off x="8610600" y="6356350"/>
            <a:ext cx="2743200" cy="365125"/>
          </a:xfrm>
          <a:prstGeom prst="rect">
            <a:avLst/>
          </a:prstGeom>
        </p:spPr>
        <p:txBody>
          <a:bodyPr/>
          <a:lstStyle/>
          <a:p>
            <a:fld id="{6DEF672C-14C3-4C5A-A142-470FDC8545FA}" type="slidenum">
              <a:rPr lang="en-ID" smtClean="0"/>
              <a:t>‹#›</a:t>
            </a:fld>
            <a:endParaRPr lang="en-ID"/>
          </a:p>
        </p:txBody>
      </p:sp>
    </p:spTree>
    <p:extLst>
      <p:ext uri="{BB962C8B-B14F-4D97-AF65-F5344CB8AC3E}">
        <p14:creationId xmlns:p14="http://schemas.microsoft.com/office/powerpoint/2010/main" val="2940162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BD48B-5891-4F57-BE3D-466720516B5C}"/>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4DECC265-72A6-4B0A-AE3C-1B6D1E2C8EC6}"/>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8BBBDFA9-9FC4-4832-BABB-C6EE615851B3}"/>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189474-0C5B-4E8A-B24D-F8877CFAAD7F}"/>
              </a:ext>
            </a:extLst>
          </p:cNvPr>
          <p:cNvSpPr>
            <a:spLocks noGrp="1"/>
          </p:cNvSpPr>
          <p:nvPr>
            <p:ph type="dt" sz="half" idx="10"/>
          </p:nvPr>
        </p:nvSpPr>
        <p:spPr>
          <a:xfrm>
            <a:off x="838200" y="6356350"/>
            <a:ext cx="2743200" cy="365125"/>
          </a:xfrm>
          <a:prstGeom prst="rect">
            <a:avLst/>
          </a:prstGeom>
        </p:spPr>
        <p:txBody>
          <a:bodyPr/>
          <a:lstStyle/>
          <a:p>
            <a:fld id="{395536BD-BD80-4CC9-9C2F-F2B1EE223513}" type="datetimeFigureOut">
              <a:rPr lang="en-ID" smtClean="0"/>
              <a:t>12/03/2025</a:t>
            </a:fld>
            <a:endParaRPr lang="en-ID"/>
          </a:p>
        </p:txBody>
      </p:sp>
      <p:sp>
        <p:nvSpPr>
          <p:cNvPr id="6" name="Footer Placeholder 5">
            <a:extLst>
              <a:ext uri="{FF2B5EF4-FFF2-40B4-BE49-F238E27FC236}">
                <a16:creationId xmlns:a16="http://schemas.microsoft.com/office/drawing/2014/main" id="{24D501A4-5BAE-4B81-B7CC-69589950CEC3}"/>
              </a:ext>
            </a:extLst>
          </p:cNvPr>
          <p:cNvSpPr>
            <a:spLocks noGrp="1"/>
          </p:cNvSpPr>
          <p:nvPr>
            <p:ph type="ftr" sz="quarter" idx="11"/>
          </p:nvPr>
        </p:nvSpPr>
        <p:spPr>
          <a:xfrm>
            <a:off x="4038600" y="6356350"/>
            <a:ext cx="4114800" cy="365125"/>
          </a:xfrm>
          <a:prstGeom prst="rect">
            <a:avLst/>
          </a:prstGeom>
        </p:spPr>
        <p:txBody>
          <a:bodyPr/>
          <a:lstStyle/>
          <a:p>
            <a:endParaRPr lang="en-ID"/>
          </a:p>
        </p:txBody>
      </p:sp>
      <p:sp>
        <p:nvSpPr>
          <p:cNvPr id="7" name="Slide Number Placeholder 6">
            <a:extLst>
              <a:ext uri="{FF2B5EF4-FFF2-40B4-BE49-F238E27FC236}">
                <a16:creationId xmlns:a16="http://schemas.microsoft.com/office/drawing/2014/main" id="{987F74D3-C2DD-420E-9713-2FB47BBDEB2F}"/>
              </a:ext>
            </a:extLst>
          </p:cNvPr>
          <p:cNvSpPr>
            <a:spLocks noGrp="1"/>
          </p:cNvSpPr>
          <p:nvPr>
            <p:ph type="sldNum" sz="quarter" idx="12"/>
          </p:nvPr>
        </p:nvSpPr>
        <p:spPr>
          <a:xfrm>
            <a:off x="8610600" y="6356350"/>
            <a:ext cx="2743200" cy="365125"/>
          </a:xfrm>
          <a:prstGeom prst="rect">
            <a:avLst/>
          </a:prstGeom>
        </p:spPr>
        <p:txBody>
          <a:bodyPr/>
          <a:lstStyle/>
          <a:p>
            <a:fld id="{6DEF672C-14C3-4C5A-A142-470FDC8545FA}" type="slidenum">
              <a:rPr lang="en-ID" smtClean="0"/>
              <a:t>‹#›</a:t>
            </a:fld>
            <a:endParaRPr lang="en-ID"/>
          </a:p>
        </p:txBody>
      </p:sp>
    </p:spTree>
    <p:extLst>
      <p:ext uri="{BB962C8B-B14F-4D97-AF65-F5344CB8AC3E}">
        <p14:creationId xmlns:p14="http://schemas.microsoft.com/office/powerpoint/2010/main" val="3706103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C2DF9-6E55-42E1-B29F-159A58F6CF4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776BFB1D-1B32-47A0-8431-80ED0C003E02}"/>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07EDE51B-673A-4E29-9AAD-9C46EA7F90EA}"/>
              </a:ext>
            </a:extLst>
          </p:cNvPr>
          <p:cNvSpPr>
            <a:spLocks noGrp="1"/>
          </p:cNvSpPr>
          <p:nvPr>
            <p:ph type="dt" sz="half" idx="10"/>
          </p:nvPr>
        </p:nvSpPr>
        <p:spPr>
          <a:xfrm>
            <a:off x="838200" y="6356350"/>
            <a:ext cx="2743200" cy="365125"/>
          </a:xfrm>
          <a:prstGeom prst="rect">
            <a:avLst/>
          </a:prstGeom>
        </p:spPr>
        <p:txBody>
          <a:bodyPr/>
          <a:lstStyle/>
          <a:p>
            <a:fld id="{395536BD-BD80-4CC9-9C2F-F2B1EE223513}" type="datetimeFigureOut">
              <a:rPr lang="en-ID" smtClean="0"/>
              <a:t>12/03/2025</a:t>
            </a:fld>
            <a:endParaRPr lang="en-ID"/>
          </a:p>
        </p:txBody>
      </p:sp>
      <p:sp>
        <p:nvSpPr>
          <p:cNvPr id="5" name="Footer Placeholder 4">
            <a:extLst>
              <a:ext uri="{FF2B5EF4-FFF2-40B4-BE49-F238E27FC236}">
                <a16:creationId xmlns:a16="http://schemas.microsoft.com/office/drawing/2014/main" id="{A982FF11-E11C-4AF7-BA48-927F9F39D66C}"/>
              </a:ext>
            </a:extLst>
          </p:cNvPr>
          <p:cNvSpPr>
            <a:spLocks noGrp="1"/>
          </p:cNvSpPr>
          <p:nvPr>
            <p:ph type="ftr" sz="quarter" idx="11"/>
          </p:nvPr>
        </p:nvSpPr>
        <p:spPr>
          <a:xfrm>
            <a:off x="4038600" y="6356350"/>
            <a:ext cx="4114800" cy="365125"/>
          </a:xfrm>
          <a:prstGeom prst="rect">
            <a:avLst/>
          </a:prstGeom>
        </p:spPr>
        <p:txBody>
          <a:bodyPr/>
          <a:lstStyle/>
          <a:p>
            <a:endParaRPr lang="en-ID"/>
          </a:p>
        </p:txBody>
      </p:sp>
      <p:sp>
        <p:nvSpPr>
          <p:cNvPr id="6" name="Slide Number Placeholder 5">
            <a:extLst>
              <a:ext uri="{FF2B5EF4-FFF2-40B4-BE49-F238E27FC236}">
                <a16:creationId xmlns:a16="http://schemas.microsoft.com/office/drawing/2014/main" id="{50A4FCC9-E8B7-43E0-BAF2-5F382744CDF7}"/>
              </a:ext>
            </a:extLst>
          </p:cNvPr>
          <p:cNvSpPr>
            <a:spLocks noGrp="1"/>
          </p:cNvSpPr>
          <p:nvPr>
            <p:ph type="sldNum" sz="quarter" idx="12"/>
          </p:nvPr>
        </p:nvSpPr>
        <p:spPr>
          <a:xfrm>
            <a:off x="8610600" y="6356350"/>
            <a:ext cx="2743200" cy="365125"/>
          </a:xfrm>
          <a:prstGeom prst="rect">
            <a:avLst/>
          </a:prstGeom>
        </p:spPr>
        <p:txBody>
          <a:bodyPr/>
          <a:lstStyle/>
          <a:p>
            <a:fld id="{6DEF672C-14C3-4C5A-A142-470FDC8545FA}" type="slidenum">
              <a:rPr lang="en-ID" smtClean="0"/>
              <a:t>‹#›</a:t>
            </a:fld>
            <a:endParaRPr lang="en-ID"/>
          </a:p>
        </p:txBody>
      </p:sp>
    </p:spTree>
    <p:extLst>
      <p:ext uri="{BB962C8B-B14F-4D97-AF65-F5344CB8AC3E}">
        <p14:creationId xmlns:p14="http://schemas.microsoft.com/office/powerpoint/2010/main" val="7245259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F709C0-C2AA-41E2-A04D-E99D36BE5EF9}"/>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870AF90C-DF73-4B6E-8AE3-59DF8EB43811}"/>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561ADE0C-42D9-4771-9CD7-E02A2A96090D}"/>
              </a:ext>
            </a:extLst>
          </p:cNvPr>
          <p:cNvSpPr>
            <a:spLocks noGrp="1"/>
          </p:cNvSpPr>
          <p:nvPr>
            <p:ph type="dt" sz="half" idx="10"/>
          </p:nvPr>
        </p:nvSpPr>
        <p:spPr>
          <a:xfrm>
            <a:off x="838200" y="6356350"/>
            <a:ext cx="2743200" cy="365125"/>
          </a:xfrm>
          <a:prstGeom prst="rect">
            <a:avLst/>
          </a:prstGeom>
        </p:spPr>
        <p:txBody>
          <a:bodyPr/>
          <a:lstStyle/>
          <a:p>
            <a:fld id="{395536BD-BD80-4CC9-9C2F-F2B1EE223513}" type="datetimeFigureOut">
              <a:rPr lang="en-ID" smtClean="0"/>
              <a:t>12/03/2025</a:t>
            </a:fld>
            <a:endParaRPr lang="en-ID"/>
          </a:p>
        </p:txBody>
      </p:sp>
      <p:sp>
        <p:nvSpPr>
          <p:cNvPr id="5" name="Footer Placeholder 4">
            <a:extLst>
              <a:ext uri="{FF2B5EF4-FFF2-40B4-BE49-F238E27FC236}">
                <a16:creationId xmlns:a16="http://schemas.microsoft.com/office/drawing/2014/main" id="{FDE3BBB7-0BE4-4737-87B2-37DFC3244C35}"/>
              </a:ext>
            </a:extLst>
          </p:cNvPr>
          <p:cNvSpPr>
            <a:spLocks noGrp="1"/>
          </p:cNvSpPr>
          <p:nvPr>
            <p:ph type="ftr" sz="quarter" idx="11"/>
          </p:nvPr>
        </p:nvSpPr>
        <p:spPr>
          <a:xfrm>
            <a:off x="4038600" y="6356350"/>
            <a:ext cx="4114800" cy="365125"/>
          </a:xfrm>
          <a:prstGeom prst="rect">
            <a:avLst/>
          </a:prstGeom>
        </p:spPr>
        <p:txBody>
          <a:bodyPr/>
          <a:lstStyle/>
          <a:p>
            <a:endParaRPr lang="en-ID"/>
          </a:p>
        </p:txBody>
      </p:sp>
      <p:sp>
        <p:nvSpPr>
          <p:cNvPr id="6" name="Slide Number Placeholder 5">
            <a:extLst>
              <a:ext uri="{FF2B5EF4-FFF2-40B4-BE49-F238E27FC236}">
                <a16:creationId xmlns:a16="http://schemas.microsoft.com/office/drawing/2014/main" id="{16413B79-D539-4A65-B50B-18ECECDC3321}"/>
              </a:ext>
            </a:extLst>
          </p:cNvPr>
          <p:cNvSpPr>
            <a:spLocks noGrp="1"/>
          </p:cNvSpPr>
          <p:nvPr>
            <p:ph type="sldNum" sz="quarter" idx="12"/>
          </p:nvPr>
        </p:nvSpPr>
        <p:spPr>
          <a:xfrm>
            <a:off x="8610600" y="6356350"/>
            <a:ext cx="2743200" cy="365125"/>
          </a:xfrm>
          <a:prstGeom prst="rect">
            <a:avLst/>
          </a:prstGeom>
        </p:spPr>
        <p:txBody>
          <a:bodyPr/>
          <a:lstStyle/>
          <a:p>
            <a:fld id="{6DEF672C-14C3-4C5A-A142-470FDC8545FA}" type="slidenum">
              <a:rPr lang="en-ID" smtClean="0"/>
              <a:t>‹#›</a:t>
            </a:fld>
            <a:endParaRPr lang="en-ID"/>
          </a:p>
        </p:txBody>
      </p:sp>
    </p:spTree>
    <p:extLst>
      <p:ext uri="{BB962C8B-B14F-4D97-AF65-F5344CB8AC3E}">
        <p14:creationId xmlns:p14="http://schemas.microsoft.com/office/powerpoint/2010/main" val="21585124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188501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3_Title Slide">
    <p:bg>
      <p:bgPr>
        <a:gradFill>
          <a:gsLst>
            <a:gs pos="0">
              <a:schemeClr val="accent1"/>
            </a:gs>
            <a:gs pos="100000">
              <a:schemeClr val="accent1"/>
            </a:gs>
          </a:gsLst>
          <a:lin ang="5400000" scaled="1"/>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97958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5_Custom Layou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A6BC6F5-4CC9-4C93-8A12-5432E4B1BBF3}"/>
              </a:ext>
            </a:extLst>
          </p:cNvPr>
          <p:cNvSpPr/>
          <p:nvPr userDrawn="1"/>
        </p:nvSpPr>
        <p:spPr>
          <a:xfrm>
            <a:off x="0" y="0"/>
            <a:ext cx="337185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Roboto" panose="02000000000000000000" pitchFamily="2" charset="0"/>
            </a:endParaRPr>
          </a:p>
        </p:txBody>
      </p:sp>
      <p:sp>
        <p:nvSpPr>
          <p:cNvPr id="5" name="Picture Placeholder 4">
            <a:extLst>
              <a:ext uri="{FF2B5EF4-FFF2-40B4-BE49-F238E27FC236}">
                <a16:creationId xmlns:a16="http://schemas.microsoft.com/office/drawing/2014/main" id="{B62687F7-DFA1-4630-BFD3-D017E6AEECAA}"/>
              </a:ext>
            </a:extLst>
          </p:cNvPr>
          <p:cNvSpPr>
            <a:spLocks noGrp="1"/>
          </p:cNvSpPr>
          <p:nvPr>
            <p:ph type="pic" sz="quarter" idx="10" hasCustomPrompt="1"/>
          </p:nvPr>
        </p:nvSpPr>
        <p:spPr>
          <a:xfrm>
            <a:off x="1409700" y="2157270"/>
            <a:ext cx="5141356" cy="2892012"/>
          </a:xfrm>
          <a:custGeom>
            <a:avLst/>
            <a:gdLst>
              <a:gd name="connsiteX0" fmla="*/ 0 w 5141356"/>
              <a:gd name="connsiteY0" fmla="*/ 0 h 2892012"/>
              <a:gd name="connsiteX1" fmla="*/ 5141356 w 5141356"/>
              <a:gd name="connsiteY1" fmla="*/ 0 h 2892012"/>
              <a:gd name="connsiteX2" fmla="*/ 5141356 w 5141356"/>
              <a:gd name="connsiteY2" fmla="*/ 2892012 h 2892012"/>
              <a:gd name="connsiteX3" fmla="*/ 0 w 5141356"/>
              <a:gd name="connsiteY3" fmla="*/ 2892012 h 2892012"/>
            </a:gdLst>
            <a:ahLst/>
            <a:cxnLst>
              <a:cxn ang="0">
                <a:pos x="connsiteX0" y="connsiteY0"/>
              </a:cxn>
              <a:cxn ang="0">
                <a:pos x="connsiteX1" y="connsiteY1"/>
              </a:cxn>
              <a:cxn ang="0">
                <a:pos x="connsiteX2" y="connsiteY2"/>
              </a:cxn>
              <a:cxn ang="0">
                <a:pos x="connsiteX3" y="connsiteY3"/>
              </a:cxn>
            </a:cxnLst>
            <a:rect l="l" t="t" r="r" b="b"/>
            <a:pathLst>
              <a:path w="5141356" h="2892012">
                <a:moveTo>
                  <a:pt x="0" y="0"/>
                </a:moveTo>
                <a:lnTo>
                  <a:pt x="5141356" y="0"/>
                </a:lnTo>
                <a:lnTo>
                  <a:pt x="5141356" y="2892012"/>
                </a:lnTo>
                <a:lnTo>
                  <a:pt x="0" y="2892012"/>
                </a:lnTo>
                <a:close/>
              </a:path>
            </a:pathLst>
          </a:custGeom>
          <a:solidFill>
            <a:schemeClr val="bg1">
              <a:lumMod val="65000"/>
              <a:alpha val="12000"/>
            </a:schemeClr>
          </a:solid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en-US" sz="1600">
                <a:solidFill>
                  <a:schemeClr val="tx1">
                    <a:lumMod val="50000"/>
                    <a:lumOff val="50000"/>
                  </a:schemeClr>
                </a:solidFill>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Drag and Drop Image Here</a:t>
            </a:r>
          </a:p>
        </p:txBody>
      </p:sp>
      <p:grpSp>
        <p:nvGrpSpPr>
          <p:cNvPr id="8" name="Group 7">
            <a:extLst>
              <a:ext uri="{FF2B5EF4-FFF2-40B4-BE49-F238E27FC236}">
                <a16:creationId xmlns:a16="http://schemas.microsoft.com/office/drawing/2014/main" id="{35DFF84D-9F2B-458C-9F20-8EE33CE6C8A8}"/>
              </a:ext>
            </a:extLst>
          </p:cNvPr>
          <p:cNvGrpSpPr/>
          <p:nvPr userDrawn="1"/>
        </p:nvGrpSpPr>
        <p:grpSpPr>
          <a:xfrm>
            <a:off x="1409700" y="1808718"/>
            <a:ext cx="5141356" cy="348551"/>
            <a:chOff x="3179886" y="2083564"/>
            <a:chExt cx="6002370" cy="406293"/>
          </a:xfrm>
          <a:effectLst/>
        </p:grpSpPr>
        <p:grpSp>
          <p:nvGrpSpPr>
            <p:cNvPr id="9" name="Group 8">
              <a:extLst>
                <a:ext uri="{FF2B5EF4-FFF2-40B4-BE49-F238E27FC236}">
                  <a16:creationId xmlns:a16="http://schemas.microsoft.com/office/drawing/2014/main" id="{80929972-A9F5-4137-AF05-8627B95EE0A9}"/>
                </a:ext>
              </a:extLst>
            </p:cNvPr>
            <p:cNvGrpSpPr/>
            <p:nvPr/>
          </p:nvGrpSpPr>
          <p:grpSpPr>
            <a:xfrm>
              <a:off x="3179886" y="2083564"/>
              <a:ext cx="6002370" cy="406293"/>
              <a:chOff x="3179886" y="2083564"/>
              <a:chExt cx="6002370" cy="406293"/>
            </a:xfrm>
          </p:grpSpPr>
          <p:sp>
            <p:nvSpPr>
              <p:cNvPr id="11" name="Round Same Side Corner Rectangle 1">
                <a:extLst>
                  <a:ext uri="{FF2B5EF4-FFF2-40B4-BE49-F238E27FC236}">
                    <a16:creationId xmlns:a16="http://schemas.microsoft.com/office/drawing/2014/main" id="{83DC8D3D-6B72-4493-9774-949B74E83CBD}"/>
                  </a:ext>
                </a:extLst>
              </p:cNvPr>
              <p:cNvSpPr/>
              <p:nvPr/>
            </p:nvSpPr>
            <p:spPr>
              <a:xfrm>
                <a:off x="3179886" y="2083564"/>
                <a:ext cx="6002370" cy="406293"/>
              </a:xfrm>
              <a:prstGeom prst="round2SameRect">
                <a:avLst>
                  <a:gd name="adj1" fmla="val 14928"/>
                  <a:gd name="adj2" fmla="val 0"/>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876">
                  <a:latin typeface="Arial" panose="020B0604020202020204" pitchFamily="34" charset="0"/>
                </a:endParaRPr>
              </a:p>
            </p:txBody>
          </p:sp>
          <p:grpSp>
            <p:nvGrpSpPr>
              <p:cNvPr id="12" name="Group 11">
                <a:extLst>
                  <a:ext uri="{FF2B5EF4-FFF2-40B4-BE49-F238E27FC236}">
                    <a16:creationId xmlns:a16="http://schemas.microsoft.com/office/drawing/2014/main" id="{8036D0AE-CAA6-4FCF-A795-0F24D3F2BAF2}"/>
                  </a:ext>
                </a:extLst>
              </p:cNvPr>
              <p:cNvGrpSpPr/>
              <p:nvPr/>
            </p:nvGrpSpPr>
            <p:grpSpPr>
              <a:xfrm>
                <a:off x="3382010" y="2233949"/>
                <a:ext cx="341854" cy="82531"/>
                <a:chOff x="3382010" y="2233949"/>
                <a:chExt cx="341854" cy="82531"/>
              </a:xfrm>
            </p:grpSpPr>
            <p:sp>
              <p:nvSpPr>
                <p:cNvPr id="13" name="Oval 12">
                  <a:extLst>
                    <a:ext uri="{FF2B5EF4-FFF2-40B4-BE49-F238E27FC236}">
                      <a16:creationId xmlns:a16="http://schemas.microsoft.com/office/drawing/2014/main" id="{A20E2B9F-3AFA-45BB-9022-FF99A9E99D96}"/>
                    </a:ext>
                  </a:extLst>
                </p:cNvPr>
                <p:cNvSpPr/>
                <p:nvPr/>
              </p:nvSpPr>
              <p:spPr>
                <a:xfrm>
                  <a:off x="3382010" y="2233949"/>
                  <a:ext cx="82531" cy="82531"/>
                </a:xfrm>
                <a:prstGeom prst="ellipse">
                  <a:avLst/>
                </a:prstGeom>
                <a:gradFill>
                  <a:gsLst>
                    <a:gs pos="100000">
                      <a:schemeClr val="accent1"/>
                    </a:gs>
                    <a:gs pos="0">
                      <a:schemeClr val="accent1">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876">
                    <a:latin typeface="Arial" panose="020B0604020202020204" pitchFamily="34" charset="0"/>
                  </a:endParaRPr>
                </a:p>
              </p:txBody>
            </p:sp>
            <p:sp>
              <p:nvSpPr>
                <p:cNvPr id="14" name="Oval 13">
                  <a:extLst>
                    <a:ext uri="{FF2B5EF4-FFF2-40B4-BE49-F238E27FC236}">
                      <a16:creationId xmlns:a16="http://schemas.microsoft.com/office/drawing/2014/main" id="{12E3D71D-4433-439C-A789-2F87DDD2A753}"/>
                    </a:ext>
                  </a:extLst>
                </p:cNvPr>
                <p:cNvSpPr/>
                <p:nvPr/>
              </p:nvSpPr>
              <p:spPr>
                <a:xfrm>
                  <a:off x="3511671" y="2233949"/>
                  <a:ext cx="82531" cy="82531"/>
                </a:xfrm>
                <a:prstGeom prst="ellipse">
                  <a:avLst/>
                </a:prstGeom>
                <a:gradFill>
                  <a:gsLst>
                    <a:gs pos="100000">
                      <a:schemeClr val="accent2"/>
                    </a:gs>
                    <a:gs pos="0">
                      <a:schemeClr val="accent2">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876">
                    <a:latin typeface="Arial" panose="020B0604020202020204" pitchFamily="34" charset="0"/>
                  </a:endParaRPr>
                </a:p>
              </p:txBody>
            </p:sp>
            <p:sp>
              <p:nvSpPr>
                <p:cNvPr id="15" name="Oval 14">
                  <a:extLst>
                    <a:ext uri="{FF2B5EF4-FFF2-40B4-BE49-F238E27FC236}">
                      <a16:creationId xmlns:a16="http://schemas.microsoft.com/office/drawing/2014/main" id="{30AD81CF-5963-4F6A-9960-DC6F498DEBF0}"/>
                    </a:ext>
                  </a:extLst>
                </p:cNvPr>
                <p:cNvSpPr/>
                <p:nvPr/>
              </p:nvSpPr>
              <p:spPr>
                <a:xfrm>
                  <a:off x="3641333" y="2233949"/>
                  <a:ext cx="82531" cy="82531"/>
                </a:xfrm>
                <a:prstGeom prst="ellipse">
                  <a:avLst/>
                </a:prstGeom>
                <a:gradFill>
                  <a:gsLst>
                    <a:gs pos="100000">
                      <a:schemeClr val="accent3"/>
                    </a:gs>
                    <a:gs pos="0">
                      <a:schemeClr val="accent3">
                        <a:lumMod val="7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876">
                    <a:latin typeface="Arial" panose="020B0604020202020204" pitchFamily="34" charset="0"/>
                  </a:endParaRPr>
                </a:p>
              </p:txBody>
            </p:sp>
          </p:grpSp>
        </p:grpSp>
        <p:sp>
          <p:nvSpPr>
            <p:cNvPr id="10" name="Rounded Rectangle 23">
              <a:extLst>
                <a:ext uri="{FF2B5EF4-FFF2-40B4-BE49-F238E27FC236}">
                  <a16:creationId xmlns:a16="http://schemas.microsoft.com/office/drawing/2014/main" id="{49C46E71-02B5-4B10-9E41-100CAFC08D8C}"/>
                </a:ext>
              </a:extLst>
            </p:cNvPr>
            <p:cNvSpPr/>
            <p:nvPr/>
          </p:nvSpPr>
          <p:spPr>
            <a:xfrm>
              <a:off x="3965020" y="2182834"/>
              <a:ext cx="2674621" cy="184758"/>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800" err="1">
                  <a:solidFill>
                    <a:schemeClr val="bg1">
                      <a:lumMod val="75000"/>
                    </a:schemeClr>
                  </a:solidFill>
                  <a:latin typeface="Roboto" panose="02000000000000000000" pitchFamily="2" charset="0"/>
                  <a:cs typeface="Segoe UI Light" panose="020B0502040204020203" pitchFamily="34" charset="0"/>
                </a:rPr>
                <a:t>www.website.com</a:t>
              </a:r>
              <a:endParaRPr lang="en-IN" sz="800">
                <a:solidFill>
                  <a:schemeClr val="bg1">
                    <a:lumMod val="75000"/>
                  </a:schemeClr>
                </a:solidFill>
                <a:latin typeface="Roboto" panose="02000000000000000000" pitchFamily="2" charset="0"/>
                <a:cs typeface="Segoe UI Light" panose="020B0502040204020203" pitchFamily="34" charset="0"/>
              </a:endParaRPr>
            </a:p>
          </p:txBody>
        </p:sp>
      </p:grpSp>
    </p:spTree>
    <p:extLst>
      <p:ext uri="{BB962C8B-B14F-4D97-AF65-F5344CB8AC3E}">
        <p14:creationId xmlns:p14="http://schemas.microsoft.com/office/powerpoint/2010/main" val="15514416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9_Custom Layout">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05D8D4C1-F8BE-4E3C-B395-5759C5859C8E}"/>
              </a:ext>
            </a:extLst>
          </p:cNvPr>
          <p:cNvSpPr>
            <a:spLocks noGrp="1"/>
          </p:cNvSpPr>
          <p:nvPr>
            <p:ph type="pic" sz="quarter" idx="10"/>
          </p:nvPr>
        </p:nvSpPr>
        <p:spPr>
          <a:xfrm>
            <a:off x="1009650" y="1"/>
            <a:ext cx="3486150" cy="5805037"/>
          </a:xfrm>
          <a:custGeom>
            <a:avLst/>
            <a:gdLst>
              <a:gd name="connsiteX0" fmla="*/ 0 w 3486150"/>
              <a:gd name="connsiteY0" fmla="*/ 0 h 5805037"/>
              <a:gd name="connsiteX1" fmla="*/ 3486150 w 3486150"/>
              <a:gd name="connsiteY1" fmla="*/ 0 h 5805037"/>
              <a:gd name="connsiteX2" fmla="*/ 3486150 w 3486150"/>
              <a:gd name="connsiteY2" fmla="*/ 5217702 h 5805037"/>
              <a:gd name="connsiteX3" fmla="*/ 3313049 w 3486150"/>
              <a:gd name="connsiteY3" fmla="*/ 5327201 h 5805037"/>
              <a:gd name="connsiteX4" fmla="*/ 1517827 w 3486150"/>
              <a:gd name="connsiteY4" fmla="*/ 5805037 h 5805037"/>
              <a:gd name="connsiteX5" fmla="*/ 134224 w 3486150"/>
              <a:gd name="connsiteY5" fmla="*/ 5530106 h 5805037"/>
              <a:gd name="connsiteX6" fmla="*/ 0 w 3486150"/>
              <a:gd name="connsiteY6" fmla="*/ 5469181 h 58050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86150" h="5805037">
                <a:moveTo>
                  <a:pt x="0" y="0"/>
                </a:moveTo>
                <a:lnTo>
                  <a:pt x="3486150" y="0"/>
                </a:lnTo>
                <a:lnTo>
                  <a:pt x="3486150" y="5217702"/>
                </a:lnTo>
                <a:lnTo>
                  <a:pt x="3313049" y="5327201"/>
                </a:lnTo>
                <a:cubicBezTo>
                  <a:pt x="2784395" y="5631185"/>
                  <a:pt x="2171414" y="5805037"/>
                  <a:pt x="1517827" y="5805037"/>
                </a:cubicBezTo>
                <a:cubicBezTo>
                  <a:pt x="1027637" y="5805037"/>
                  <a:pt x="560287" y="5707246"/>
                  <a:pt x="134224" y="5530106"/>
                </a:cubicBezTo>
                <a:lnTo>
                  <a:pt x="0" y="5469181"/>
                </a:lnTo>
                <a:close/>
              </a:path>
            </a:pathLst>
          </a:custGeom>
        </p:spPr>
        <p:txBody>
          <a:bodyPr wrap="square">
            <a:noAutofit/>
          </a:bodyPr>
          <a:lstStyle>
            <a:lvl1pPr marL="0" indent="0">
              <a:buNone/>
              <a:defRPr sz="1600">
                <a:solidFill>
                  <a:schemeClr val="bg1">
                    <a:lumMod val="75000"/>
                  </a:schemeClr>
                </a:solidFill>
              </a:defRPr>
            </a:lvl1pPr>
          </a:lstStyle>
          <a:p>
            <a:endParaRPr lang="en-US"/>
          </a:p>
        </p:txBody>
      </p:sp>
    </p:spTree>
    <p:extLst>
      <p:ext uri="{BB962C8B-B14F-4D97-AF65-F5344CB8AC3E}">
        <p14:creationId xmlns:p14="http://schemas.microsoft.com/office/powerpoint/2010/main" val="9623567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8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B1E403A-D7BA-4F39-A5F0-E9B06CC854AB}"/>
              </a:ext>
            </a:extLst>
          </p:cNvPr>
          <p:cNvSpPr>
            <a:spLocks noGrp="1"/>
          </p:cNvSpPr>
          <p:nvPr>
            <p:ph type="pic" sz="quarter" idx="10"/>
          </p:nvPr>
        </p:nvSpPr>
        <p:spPr>
          <a:xfrm>
            <a:off x="2714484" y="1072196"/>
            <a:ext cx="8544066" cy="4713608"/>
          </a:xfrm>
          <a:custGeom>
            <a:avLst/>
            <a:gdLst>
              <a:gd name="connsiteX0" fmla="*/ 134574 w 8544066"/>
              <a:gd name="connsiteY0" fmla="*/ 0 h 4713608"/>
              <a:gd name="connsiteX1" fmla="*/ 8409492 w 8544066"/>
              <a:gd name="connsiteY1" fmla="*/ 0 h 4713608"/>
              <a:gd name="connsiteX2" fmla="*/ 8544066 w 8544066"/>
              <a:gd name="connsiteY2" fmla="*/ 134574 h 4713608"/>
              <a:gd name="connsiteX3" fmla="*/ 8544066 w 8544066"/>
              <a:gd name="connsiteY3" fmla="*/ 4579034 h 4713608"/>
              <a:gd name="connsiteX4" fmla="*/ 8409492 w 8544066"/>
              <a:gd name="connsiteY4" fmla="*/ 4713608 h 4713608"/>
              <a:gd name="connsiteX5" fmla="*/ 134574 w 8544066"/>
              <a:gd name="connsiteY5" fmla="*/ 4713608 h 4713608"/>
              <a:gd name="connsiteX6" fmla="*/ 0 w 8544066"/>
              <a:gd name="connsiteY6" fmla="*/ 4579034 h 4713608"/>
              <a:gd name="connsiteX7" fmla="*/ 0 w 8544066"/>
              <a:gd name="connsiteY7" fmla="*/ 134574 h 4713608"/>
              <a:gd name="connsiteX8" fmla="*/ 134574 w 8544066"/>
              <a:gd name="connsiteY8" fmla="*/ 0 h 4713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44066" h="4713608">
                <a:moveTo>
                  <a:pt x="134574" y="0"/>
                </a:moveTo>
                <a:lnTo>
                  <a:pt x="8409492" y="0"/>
                </a:lnTo>
                <a:cubicBezTo>
                  <a:pt x="8483815" y="0"/>
                  <a:pt x="8544066" y="60251"/>
                  <a:pt x="8544066" y="134574"/>
                </a:cubicBezTo>
                <a:lnTo>
                  <a:pt x="8544066" y="4579034"/>
                </a:lnTo>
                <a:cubicBezTo>
                  <a:pt x="8544066" y="4653357"/>
                  <a:pt x="8483815" y="4713608"/>
                  <a:pt x="8409492" y="4713608"/>
                </a:cubicBezTo>
                <a:lnTo>
                  <a:pt x="134574" y="4713608"/>
                </a:lnTo>
                <a:cubicBezTo>
                  <a:pt x="60251" y="4713608"/>
                  <a:pt x="0" y="4653357"/>
                  <a:pt x="0" y="4579034"/>
                </a:cubicBezTo>
                <a:lnTo>
                  <a:pt x="0" y="134574"/>
                </a:lnTo>
                <a:cubicBezTo>
                  <a:pt x="0" y="60251"/>
                  <a:pt x="60251" y="0"/>
                  <a:pt x="134574" y="0"/>
                </a:cubicBezTo>
                <a:close/>
              </a:path>
            </a:pathLst>
          </a:custGeom>
        </p:spPr>
        <p:txBody>
          <a:bodyPr wrap="square" anchor="ctr">
            <a:noAutofit/>
          </a:bodyPr>
          <a:lstStyle>
            <a:lvl1pPr marL="0" indent="0" algn="ctr">
              <a:buNone/>
              <a:defRPr sz="1800">
                <a:solidFill>
                  <a:schemeClr val="bg1">
                    <a:lumMod val="75000"/>
                  </a:schemeClr>
                </a:solidFill>
                <a:latin typeface="Roboto" panose="02000000000000000000" pitchFamily="2" charset="0"/>
              </a:defRPr>
            </a:lvl1pPr>
          </a:lstStyle>
          <a:p>
            <a:endParaRPr lang="en-US"/>
          </a:p>
        </p:txBody>
      </p:sp>
    </p:spTree>
    <p:extLst>
      <p:ext uri="{BB962C8B-B14F-4D97-AF65-F5344CB8AC3E}">
        <p14:creationId xmlns:p14="http://schemas.microsoft.com/office/powerpoint/2010/main" val="37287179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9_Custom Layou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1AE30DED-A418-464B-A554-5C8354640367}"/>
              </a:ext>
            </a:extLst>
          </p:cNvPr>
          <p:cNvSpPr>
            <a:spLocks noGrp="1"/>
          </p:cNvSpPr>
          <p:nvPr>
            <p:ph type="pic" sz="quarter" idx="11" hasCustomPrompt="1"/>
          </p:nvPr>
        </p:nvSpPr>
        <p:spPr>
          <a:xfrm>
            <a:off x="-1" y="0"/>
            <a:ext cx="12192000" cy="2533650"/>
          </a:xfrm>
          <a:custGeom>
            <a:avLst/>
            <a:gdLst>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Lst>
            <a:ahLst/>
            <a:cxnLst>
              <a:cxn ang="0">
                <a:pos x="connsiteX0" y="connsiteY0"/>
              </a:cxn>
              <a:cxn ang="0">
                <a:pos x="connsiteX1" y="connsiteY1"/>
              </a:cxn>
              <a:cxn ang="0">
                <a:pos x="connsiteX2" y="connsiteY2"/>
              </a:cxn>
              <a:cxn ang="0">
                <a:pos x="connsiteX3" y="connsiteY3"/>
              </a:cxn>
            </a:cxnLst>
            <a:rect l="l" t="t" r="r" b="b"/>
            <a:pathLst>
              <a:path w="12192000" h="3429000">
                <a:moveTo>
                  <a:pt x="0" y="0"/>
                </a:moveTo>
                <a:lnTo>
                  <a:pt x="12192000" y="0"/>
                </a:lnTo>
                <a:lnTo>
                  <a:pt x="12192000" y="3429000"/>
                </a:lnTo>
                <a:lnTo>
                  <a:pt x="0" y="3429000"/>
                </a:lnTo>
                <a:close/>
              </a:path>
            </a:pathLst>
          </a:custGeom>
          <a:solidFill>
            <a:schemeClr val="bg1">
              <a:lumMod val="65000"/>
              <a:alpha val="12000"/>
            </a:schemeClr>
          </a:solid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en-US" sz="1600">
                <a:solidFill>
                  <a:schemeClr val="tx1">
                    <a:lumMod val="50000"/>
                    <a:lumOff val="50000"/>
                  </a:schemeClr>
                </a:solidFill>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Drag and Drop Image Here</a:t>
            </a:r>
          </a:p>
        </p:txBody>
      </p:sp>
    </p:spTree>
    <p:extLst>
      <p:ext uri="{BB962C8B-B14F-4D97-AF65-F5344CB8AC3E}">
        <p14:creationId xmlns:p14="http://schemas.microsoft.com/office/powerpoint/2010/main" val="12294962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14_Custom Layout">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19FD8038-45CE-4AB8-9C5D-01D243061DBB}"/>
              </a:ext>
            </a:extLst>
          </p:cNvPr>
          <p:cNvSpPr/>
          <p:nvPr userDrawn="1"/>
        </p:nvSpPr>
        <p:spPr>
          <a:xfrm>
            <a:off x="8817254" y="1352550"/>
            <a:ext cx="2993746" cy="4152900"/>
          </a:xfrm>
          <a:prstGeom prst="roundRect">
            <a:avLst>
              <a:gd name="adj" fmla="val 2668"/>
            </a:avLst>
          </a:prstGeom>
          <a:gradFill>
            <a:gsLst>
              <a:gs pos="0">
                <a:schemeClr val="accent1"/>
              </a:gs>
              <a:gs pos="100000">
                <a:schemeClr val="accent1"/>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atin typeface="Roboto" panose="02000000000000000000" pitchFamily="2" charset="0"/>
            </a:endParaRPr>
          </a:p>
        </p:txBody>
      </p:sp>
      <p:grpSp>
        <p:nvGrpSpPr>
          <p:cNvPr id="5" name="Group 4">
            <a:extLst>
              <a:ext uri="{FF2B5EF4-FFF2-40B4-BE49-F238E27FC236}">
                <a16:creationId xmlns:a16="http://schemas.microsoft.com/office/drawing/2014/main" id="{04DAEF52-0C07-41ED-8E46-1892608A3161}"/>
              </a:ext>
            </a:extLst>
          </p:cNvPr>
          <p:cNvGrpSpPr/>
          <p:nvPr userDrawn="1"/>
        </p:nvGrpSpPr>
        <p:grpSpPr>
          <a:xfrm>
            <a:off x="4876212" y="2812644"/>
            <a:ext cx="1944829" cy="2271055"/>
            <a:chOff x="1037890" y="3513777"/>
            <a:chExt cx="1273458" cy="1487068"/>
          </a:xfrm>
        </p:grpSpPr>
        <p:sp>
          <p:nvSpPr>
            <p:cNvPr id="6" name="Freeform: Shape 5">
              <a:extLst>
                <a:ext uri="{FF2B5EF4-FFF2-40B4-BE49-F238E27FC236}">
                  <a16:creationId xmlns:a16="http://schemas.microsoft.com/office/drawing/2014/main" id="{363C8256-3E3B-45FD-BFA4-CA6E38D88579}"/>
                </a:ext>
              </a:extLst>
            </p:cNvPr>
            <p:cNvSpPr/>
            <p:nvPr/>
          </p:nvSpPr>
          <p:spPr>
            <a:xfrm>
              <a:off x="1037890" y="3513777"/>
              <a:ext cx="1273458" cy="1374398"/>
            </a:xfrm>
            <a:custGeom>
              <a:avLst/>
              <a:gdLst>
                <a:gd name="connsiteX0" fmla="*/ 1115052 w 1273458"/>
                <a:gd name="connsiteY0" fmla="*/ 1305949 h 1374398"/>
                <a:gd name="connsiteX1" fmla="*/ 1242591 w 1273458"/>
                <a:gd name="connsiteY1" fmla="*/ 601506 h 1374398"/>
                <a:gd name="connsiteX2" fmla="*/ 1204696 w 1273458"/>
                <a:gd name="connsiteY2" fmla="*/ 485531 h 1374398"/>
                <a:gd name="connsiteX3" fmla="*/ 1096162 w 1273458"/>
                <a:gd name="connsiteY3" fmla="*/ 461030 h 1374398"/>
                <a:gd name="connsiteX4" fmla="*/ 1050252 w 1273458"/>
                <a:gd name="connsiteY4" fmla="*/ 550216 h 1374398"/>
                <a:gd name="connsiteX5" fmla="*/ 971599 w 1273458"/>
                <a:gd name="connsiteY5" fmla="*/ 658407 h 1374398"/>
                <a:gd name="connsiteX6" fmla="*/ 889626 w 1273458"/>
                <a:gd name="connsiteY6" fmla="*/ 681075 h 1374398"/>
                <a:gd name="connsiteX7" fmla="*/ 831008 w 1273458"/>
                <a:gd name="connsiteY7" fmla="*/ 580097 h 1374398"/>
                <a:gd name="connsiteX8" fmla="*/ 791281 w 1273458"/>
                <a:gd name="connsiteY8" fmla="*/ 354213 h 1374398"/>
                <a:gd name="connsiteX9" fmla="*/ 757278 w 1273458"/>
                <a:gd name="connsiteY9" fmla="*/ 236520 h 1374398"/>
                <a:gd name="connsiteX10" fmla="*/ 663169 w 1273458"/>
                <a:gd name="connsiteY10" fmla="*/ 166224 h 1374398"/>
                <a:gd name="connsiteX11" fmla="*/ 578448 w 1273458"/>
                <a:gd name="connsiteY11" fmla="*/ 234230 h 1374398"/>
                <a:gd name="connsiteX12" fmla="*/ 586462 w 1273458"/>
                <a:gd name="connsiteY12" fmla="*/ 284719 h 1374398"/>
                <a:gd name="connsiteX13" fmla="*/ 568946 w 1273458"/>
                <a:gd name="connsiteY13" fmla="*/ 329255 h 1374398"/>
                <a:gd name="connsiteX14" fmla="*/ 521204 w 1273458"/>
                <a:gd name="connsiteY14" fmla="*/ 318836 h 1374398"/>
                <a:gd name="connsiteX15" fmla="*/ 398359 w 1273458"/>
                <a:gd name="connsiteY15" fmla="*/ 190954 h 1374398"/>
                <a:gd name="connsiteX16" fmla="*/ 281124 w 1273458"/>
                <a:gd name="connsiteY16" fmla="*/ 57232 h 1374398"/>
                <a:gd name="connsiteX17" fmla="*/ 118093 w 1273458"/>
                <a:gd name="connsiteY17" fmla="*/ 1248 h 1374398"/>
                <a:gd name="connsiteX18" fmla="*/ 285 w 1273458"/>
                <a:gd name="connsiteY18" fmla="*/ 114819 h 1374398"/>
                <a:gd name="connsiteX19" fmla="*/ 84205 w 1273458"/>
                <a:gd name="connsiteY19" fmla="*/ 265600 h 1374398"/>
                <a:gd name="connsiteX20" fmla="*/ 304365 w 1273458"/>
                <a:gd name="connsiteY20" fmla="*/ 410198 h 1374398"/>
                <a:gd name="connsiteX21" fmla="*/ 341917 w 1273458"/>
                <a:gd name="connsiteY21" fmla="*/ 438247 h 1374398"/>
                <a:gd name="connsiteX22" fmla="*/ 309975 w 1273458"/>
                <a:gd name="connsiteY22" fmla="*/ 508657 h 1374398"/>
                <a:gd name="connsiteX23" fmla="*/ 217698 w 1273458"/>
                <a:gd name="connsiteY23" fmla="*/ 536363 h 1374398"/>
                <a:gd name="connsiteX24" fmla="*/ 148890 w 1273458"/>
                <a:gd name="connsiteY24" fmla="*/ 597843 h 1374398"/>
                <a:gd name="connsiteX25" fmla="*/ 221361 w 1273458"/>
                <a:gd name="connsiteY25" fmla="*/ 701225 h 1374398"/>
                <a:gd name="connsiteX26" fmla="*/ 473807 w 1273458"/>
                <a:gd name="connsiteY26" fmla="*/ 791442 h 1374398"/>
                <a:gd name="connsiteX27" fmla="*/ 566198 w 1273458"/>
                <a:gd name="connsiteY27" fmla="*/ 817201 h 1374398"/>
                <a:gd name="connsiteX28" fmla="*/ 605696 w 1273458"/>
                <a:gd name="connsiteY28" fmla="*/ 898373 h 1374398"/>
                <a:gd name="connsiteX29" fmla="*/ 528761 w 1273458"/>
                <a:gd name="connsiteY29" fmla="*/ 945199 h 1374398"/>
                <a:gd name="connsiteX30" fmla="*/ 434079 w 1273458"/>
                <a:gd name="connsiteY30" fmla="*/ 927453 h 1374398"/>
                <a:gd name="connsiteX31" fmla="*/ 277117 w 1273458"/>
                <a:gd name="connsiteY31" fmla="*/ 987902 h 1374398"/>
                <a:gd name="connsiteX32" fmla="*/ 284100 w 1273458"/>
                <a:gd name="connsiteY32" fmla="*/ 1103306 h 1374398"/>
                <a:gd name="connsiteX33" fmla="*/ 363440 w 1273458"/>
                <a:gd name="connsiteY33" fmla="*/ 1191920 h 1374398"/>
                <a:gd name="connsiteX34" fmla="*/ 737243 w 1273458"/>
                <a:gd name="connsiteY34" fmla="*/ 1364452 h 1374398"/>
                <a:gd name="connsiteX35" fmla="*/ 1115052 w 1273458"/>
                <a:gd name="connsiteY35" fmla="*/ 1305949 h 1374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273458" h="1374398">
                  <a:moveTo>
                    <a:pt x="1115052" y="1305949"/>
                  </a:moveTo>
                  <a:cubicBezTo>
                    <a:pt x="1297087" y="1122197"/>
                    <a:pt x="1295141" y="843190"/>
                    <a:pt x="1242591" y="601506"/>
                  </a:cubicBezTo>
                  <a:cubicBezTo>
                    <a:pt x="1233776" y="561207"/>
                    <a:pt x="1230456" y="517587"/>
                    <a:pt x="1204696" y="485531"/>
                  </a:cubicBezTo>
                  <a:cubicBezTo>
                    <a:pt x="1178936" y="453474"/>
                    <a:pt x="1129477" y="437331"/>
                    <a:pt x="1096162" y="461030"/>
                  </a:cubicBezTo>
                  <a:cubicBezTo>
                    <a:pt x="1068570" y="480722"/>
                    <a:pt x="1061815" y="518159"/>
                    <a:pt x="1050252" y="550216"/>
                  </a:cubicBezTo>
                  <a:cubicBezTo>
                    <a:pt x="1034796" y="592920"/>
                    <a:pt x="1007205" y="630930"/>
                    <a:pt x="971599" y="658407"/>
                  </a:cubicBezTo>
                  <a:cubicBezTo>
                    <a:pt x="948244" y="676496"/>
                    <a:pt x="917675" y="690578"/>
                    <a:pt x="889626" y="681075"/>
                  </a:cubicBezTo>
                  <a:cubicBezTo>
                    <a:pt x="851158" y="668138"/>
                    <a:pt x="838221" y="620511"/>
                    <a:pt x="831008" y="580097"/>
                  </a:cubicBezTo>
                  <a:cubicBezTo>
                    <a:pt x="817728" y="504764"/>
                    <a:pt x="804561" y="429431"/>
                    <a:pt x="791281" y="354213"/>
                  </a:cubicBezTo>
                  <a:cubicBezTo>
                    <a:pt x="784183" y="313799"/>
                    <a:pt x="776741" y="272583"/>
                    <a:pt x="757278" y="236520"/>
                  </a:cubicBezTo>
                  <a:cubicBezTo>
                    <a:pt x="737701" y="200456"/>
                    <a:pt x="703583" y="170002"/>
                    <a:pt x="663169" y="166224"/>
                  </a:cubicBezTo>
                  <a:cubicBezTo>
                    <a:pt x="622755" y="162446"/>
                    <a:pt x="579364" y="193243"/>
                    <a:pt x="578448" y="234230"/>
                  </a:cubicBezTo>
                  <a:cubicBezTo>
                    <a:pt x="578105" y="251289"/>
                    <a:pt x="584516" y="267775"/>
                    <a:pt x="586462" y="284719"/>
                  </a:cubicBezTo>
                  <a:cubicBezTo>
                    <a:pt x="588409" y="301663"/>
                    <a:pt x="583944" y="321584"/>
                    <a:pt x="568946" y="329255"/>
                  </a:cubicBezTo>
                  <a:cubicBezTo>
                    <a:pt x="553719" y="336925"/>
                    <a:pt x="535515" y="328453"/>
                    <a:pt x="521204" y="318836"/>
                  </a:cubicBezTo>
                  <a:cubicBezTo>
                    <a:pt x="472089" y="285635"/>
                    <a:pt x="434308" y="238351"/>
                    <a:pt x="398359" y="190954"/>
                  </a:cubicBezTo>
                  <a:cubicBezTo>
                    <a:pt x="362410" y="143556"/>
                    <a:pt x="327033" y="94784"/>
                    <a:pt x="281124" y="57232"/>
                  </a:cubicBezTo>
                  <a:cubicBezTo>
                    <a:pt x="235214" y="19680"/>
                    <a:pt x="176482" y="-6080"/>
                    <a:pt x="118093" y="1248"/>
                  </a:cubicBezTo>
                  <a:cubicBezTo>
                    <a:pt x="59705" y="8460"/>
                    <a:pt x="4636" y="55400"/>
                    <a:pt x="285" y="114819"/>
                  </a:cubicBezTo>
                  <a:cubicBezTo>
                    <a:pt x="-3951" y="174353"/>
                    <a:pt x="39669" y="226101"/>
                    <a:pt x="84205" y="265600"/>
                  </a:cubicBezTo>
                  <a:cubicBezTo>
                    <a:pt x="150264" y="324217"/>
                    <a:pt x="224681" y="373104"/>
                    <a:pt x="304365" y="410198"/>
                  </a:cubicBezTo>
                  <a:cubicBezTo>
                    <a:pt x="318790" y="416952"/>
                    <a:pt x="334246" y="424165"/>
                    <a:pt x="341917" y="438247"/>
                  </a:cubicBezTo>
                  <a:cubicBezTo>
                    <a:pt x="355541" y="463549"/>
                    <a:pt x="334933" y="494918"/>
                    <a:pt x="309975" y="508657"/>
                  </a:cubicBezTo>
                  <a:cubicBezTo>
                    <a:pt x="281696" y="524113"/>
                    <a:pt x="248495" y="526975"/>
                    <a:pt x="217698" y="536363"/>
                  </a:cubicBezTo>
                  <a:cubicBezTo>
                    <a:pt x="186900" y="545751"/>
                    <a:pt x="155302" y="565901"/>
                    <a:pt x="148890" y="597843"/>
                  </a:cubicBezTo>
                  <a:cubicBezTo>
                    <a:pt x="139846" y="642150"/>
                    <a:pt x="182206" y="679015"/>
                    <a:pt x="221361" y="701225"/>
                  </a:cubicBezTo>
                  <a:cubicBezTo>
                    <a:pt x="299671" y="745532"/>
                    <a:pt x="385422" y="776215"/>
                    <a:pt x="473807" y="791442"/>
                  </a:cubicBezTo>
                  <a:cubicBezTo>
                    <a:pt x="505520" y="796937"/>
                    <a:pt x="538492" y="800715"/>
                    <a:pt x="566198" y="817201"/>
                  </a:cubicBezTo>
                  <a:cubicBezTo>
                    <a:pt x="593904" y="833687"/>
                    <a:pt x="614970" y="867347"/>
                    <a:pt x="605696" y="898373"/>
                  </a:cubicBezTo>
                  <a:cubicBezTo>
                    <a:pt x="596423" y="929514"/>
                    <a:pt x="560932" y="945313"/>
                    <a:pt x="528761" y="945199"/>
                  </a:cubicBezTo>
                  <a:cubicBezTo>
                    <a:pt x="496590" y="945084"/>
                    <a:pt x="465678" y="933292"/>
                    <a:pt x="434079" y="927453"/>
                  </a:cubicBezTo>
                  <a:cubicBezTo>
                    <a:pt x="374775" y="916577"/>
                    <a:pt x="303907" y="933521"/>
                    <a:pt x="277117" y="987902"/>
                  </a:cubicBezTo>
                  <a:cubicBezTo>
                    <a:pt x="259486" y="1023623"/>
                    <a:pt x="265439" y="1067929"/>
                    <a:pt x="284100" y="1103306"/>
                  </a:cubicBezTo>
                  <a:cubicBezTo>
                    <a:pt x="302762" y="1138683"/>
                    <a:pt x="332643" y="1166732"/>
                    <a:pt x="363440" y="1191920"/>
                  </a:cubicBezTo>
                  <a:cubicBezTo>
                    <a:pt x="471288" y="1280075"/>
                    <a:pt x="600430" y="1343272"/>
                    <a:pt x="737243" y="1364452"/>
                  </a:cubicBezTo>
                  <a:cubicBezTo>
                    <a:pt x="874284" y="1385633"/>
                    <a:pt x="995756" y="1376016"/>
                    <a:pt x="1115052" y="1305949"/>
                  </a:cubicBezTo>
                </a:path>
              </a:pathLst>
            </a:custGeom>
            <a:gradFill>
              <a:gsLst>
                <a:gs pos="0">
                  <a:schemeClr val="accent1"/>
                </a:gs>
                <a:gs pos="100000">
                  <a:schemeClr val="accent1"/>
                </a:gs>
              </a:gsLst>
              <a:lin ang="10800000" scaled="1"/>
            </a:gradFill>
            <a:ln w="11449" cap="flat">
              <a:noFill/>
              <a:prstDash val="solid"/>
              <a:miter/>
            </a:ln>
          </p:spPr>
          <p:txBody>
            <a:bodyPr rtlCol="0" anchor="ctr"/>
            <a:lstStyle/>
            <a:p>
              <a:endParaRPr lang="en-US">
                <a:latin typeface="Roboto" panose="02000000000000000000" pitchFamily="2" charset="0"/>
              </a:endParaRPr>
            </a:p>
          </p:txBody>
        </p:sp>
        <p:sp>
          <p:nvSpPr>
            <p:cNvPr id="9" name="Freeform: Shape 8">
              <a:extLst>
                <a:ext uri="{FF2B5EF4-FFF2-40B4-BE49-F238E27FC236}">
                  <a16:creationId xmlns:a16="http://schemas.microsoft.com/office/drawing/2014/main" id="{160BFD4A-883E-4356-80B7-0A8FBC423171}"/>
                </a:ext>
              </a:extLst>
            </p:cNvPr>
            <p:cNvSpPr/>
            <p:nvPr/>
          </p:nvSpPr>
          <p:spPr>
            <a:xfrm>
              <a:off x="1086598" y="3562526"/>
              <a:ext cx="1102407" cy="1438319"/>
            </a:xfrm>
            <a:custGeom>
              <a:avLst/>
              <a:gdLst>
                <a:gd name="connsiteX0" fmla="*/ 1102408 w 1102407"/>
                <a:gd name="connsiteY0" fmla="*/ 1436946 h 1438319"/>
                <a:gd name="connsiteX1" fmla="*/ 975899 w 1102407"/>
                <a:gd name="connsiteY1" fmla="*/ 1116266 h 1438319"/>
                <a:gd name="connsiteX2" fmla="*/ 761349 w 1102407"/>
                <a:gd name="connsiteY2" fmla="*/ 752996 h 1438319"/>
                <a:gd name="connsiteX3" fmla="*/ 700212 w 1102407"/>
                <a:gd name="connsiteY3" fmla="*/ 660719 h 1438319"/>
                <a:gd name="connsiteX4" fmla="*/ 638733 w 1102407"/>
                <a:gd name="connsiteY4" fmla="*/ 572335 h 1438319"/>
                <a:gd name="connsiteX5" fmla="*/ 506843 w 1102407"/>
                <a:gd name="connsiteY5" fmla="*/ 417662 h 1438319"/>
                <a:gd name="connsiteX6" fmla="*/ 377472 w 1102407"/>
                <a:gd name="connsiteY6" fmla="*/ 287260 h 1438319"/>
                <a:gd name="connsiteX7" fmla="*/ 259778 w 1102407"/>
                <a:gd name="connsiteY7" fmla="*/ 178955 h 1438319"/>
                <a:gd name="connsiteX8" fmla="*/ 73392 w 1102407"/>
                <a:gd name="connsiteY8" fmla="*/ 42257 h 1438319"/>
                <a:gd name="connsiteX9" fmla="*/ 19354 w 1102407"/>
                <a:gd name="connsiteY9" fmla="*/ 10315 h 1438319"/>
                <a:gd name="connsiteX10" fmla="*/ 5043 w 1102407"/>
                <a:gd name="connsiteY10" fmla="*/ 2415 h 1438319"/>
                <a:gd name="connsiteX11" fmla="*/ 6 w 1102407"/>
                <a:gd name="connsiteY11" fmla="*/ 11 h 1438319"/>
                <a:gd name="connsiteX12" fmla="*/ 4585 w 1102407"/>
                <a:gd name="connsiteY12" fmla="*/ 3102 h 1438319"/>
                <a:gd name="connsiteX13" fmla="*/ 18553 w 1102407"/>
                <a:gd name="connsiteY13" fmla="*/ 11574 h 1438319"/>
                <a:gd name="connsiteX14" fmla="*/ 71904 w 1102407"/>
                <a:gd name="connsiteY14" fmla="*/ 44661 h 1438319"/>
                <a:gd name="connsiteX15" fmla="*/ 256344 w 1102407"/>
                <a:gd name="connsiteY15" fmla="*/ 182962 h 1438319"/>
                <a:gd name="connsiteX16" fmla="*/ 373236 w 1102407"/>
                <a:gd name="connsiteY16" fmla="*/ 291725 h 1438319"/>
                <a:gd name="connsiteX17" fmla="*/ 501920 w 1102407"/>
                <a:gd name="connsiteY17" fmla="*/ 422356 h 1438319"/>
                <a:gd name="connsiteX18" fmla="*/ 632894 w 1102407"/>
                <a:gd name="connsiteY18" fmla="*/ 576685 h 1438319"/>
                <a:gd name="connsiteX19" fmla="*/ 694030 w 1102407"/>
                <a:gd name="connsiteY19" fmla="*/ 664841 h 1438319"/>
                <a:gd name="connsiteX20" fmla="*/ 755052 w 1102407"/>
                <a:gd name="connsiteY20" fmla="*/ 757118 h 1438319"/>
                <a:gd name="connsiteX21" fmla="*/ 969602 w 1102407"/>
                <a:gd name="connsiteY21" fmla="*/ 1119357 h 1438319"/>
                <a:gd name="connsiteX22" fmla="*/ 1097141 w 1102407"/>
                <a:gd name="connsiteY22" fmla="*/ 1438319 h 14383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102407" h="1438319">
                  <a:moveTo>
                    <a:pt x="1102408" y="1436946"/>
                  </a:moveTo>
                  <a:cubicBezTo>
                    <a:pt x="1076076" y="1342264"/>
                    <a:pt x="1034173" y="1232356"/>
                    <a:pt x="975899" y="1116266"/>
                  </a:cubicBezTo>
                  <a:cubicBezTo>
                    <a:pt x="917739" y="1000061"/>
                    <a:pt x="843437" y="878017"/>
                    <a:pt x="761349" y="752996"/>
                  </a:cubicBezTo>
                  <a:cubicBezTo>
                    <a:pt x="740741" y="721856"/>
                    <a:pt x="720362" y="691058"/>
                    <a:pt x="700212" y="660719"/>
                  </a:cubicBezTo>
                  <a:cubicBezTo>
                    <a:pt x="680063" y="630495"/>
                    <a:pt x="660142" y="600499"/>
                    <a:pt x="638733" y="572335"/>
                  </a:cubicBezTo>
                  <a:cubicBezTo>
                    <a:pt x="596258" y="515892"/>
                    <a:pt x="551149" y="464831"/>
                    <a:pt x="506843" y="417662"/>
                  </a:cubicBezTo>
                  <a:cubicBezTo>
                    <a:pt x="462536" y="370493"/>
                    <a:pt x="418687" y="327331"/>
                    <a:pt x="377472" y="287260"/>
                  </a:cubicBezTo>
                  <a:cubicBezTo>
                    <a:pt x="336142" y="247304"/>
                    <a:pt x="296872" y="210783"/>
                    <a:pt x="259778" y="178955"/>
                  </a:cubicBezTo>
                  <a:cubicBezTo>
                    <a:pt x="185590" y="115071"/>
                    <a:pt x="119760" y="70764"/>
                    <a:pt x="73392" y="42257"/>
                  </a:cubicBezTo>
                  <a:cubicBezTo>
                    <a:pt x="50151" y="27831"/>
                    <a:pt x="31833" y="17298"/>
                    <a:pt x="19354" y="10315"/>
                  </a:cubicBezTo>
                  <a:cubicBezTo>
                    <a:pt x="13286" y="6994"/>
                    <a:pt x="8592" y="4361"/>
                    <a:pt x="5043" y="2415"/>
                  </a:cubicBezTo>
                  <a:cubicBezTo>
                    <a:pt x="1838" y="698"/>
                    <a:pt x="120" y="-104"/>
                    <a:pt x="6" y="11"/>
                  </a:cubicBezTo>
                  <a:cubicBezTo>
                    <a:pt x="-109" y="125"/>
                    <a:pt x="1494" y="1156"/>
                    <a:pt x="4585" y="3102"/>
                  </a:cubicBezTo>
                  <a:cubicBezTo>
                    <a:pt x="8020" y="5163"/>
                    <a:pt x="12714" y="8025"/>
                    <a:pt x="18553" y="11574"/>
                  </a:cubicBezTo>
                  <a:cubicBezTo>
                    <a:pt x="30803" y="19016"/>
                    <a:pt x="48892" y="29892"/>
                    <a:pt x="71904" y="44661"/>
                  </a:cubicBezTo>
                  <a:cubicBezTo>
                    <a:pt x="117814" y="73970"/>
                    <a:pt x="182843" y="118849"/>
                    <a:pt x="256344" y="182962"/>
                  </a:cubicBezTo>
                  <a:cubicBezTo>
                    <a:pt x="293209" y="214904"/>
                    <a:pt x="332135" y="251540"/>
                    <a:pt x="373236" y="291725"/>
                  </a:cubicBezTo>
                  <a:cubicBezTo>
                    <a:pt x="414222" y="331911"/>
                    <a:pt x="457842" y="375187"/>
                    <a:pt x="501920" y="422356"/>
                  </a:cubicBezTo>
                  <a:cubicBezTo>
                    <a:pt x="545998" y="469525"/>
                    <a:pt x="590762" y="520472"/>
                    <a:pt x="632894" y="576685"/>
                  </a:cubicBezTo>
                  <a:cubicBezTo>
                    <a:pt x="654074" y="604735"/>
                    <a:pt x="673880" y="634501"/>
                    <a:pt x="694030" y="664841"/>
                  </a:cubicBezTo>
                  <a:cubicBezTo>
                    <a:pt x="714065" y="695180"/>
                    <a:pt x="734444" y="725977"/>
                    <a:pt x="755052" y="757118"/>
                  </a:cubicBezTo>
                  <a:cubicBezTo>
                    <a:pt x="837025" y="882024"/>
                    <a:pt x="911328" y="1003724"/>
                    <a:pt x="969602" y="1119357"/>
                  </a:cubicBezTo>
                  <a:cubicBezTo>
                    <a:pt x="1028105" y="1234875"/>
                    <a:pt x="1070237" y="1344096"/>
                    <a:pt x="1097141" y="1438319"/>
                  </a:cubicBezTo>
                </a:path>
              </a:pathLst>
            </a:custGeom>
            <a:solidFill>
              <a:srgbClr val="263238"/>
            </a:solidFill>
            <a:ln w="11449" cap="flat">
              <a:noFill/>
              <a:prstDash val="solid"/>
              <a:miter/>
            </a:ln>
          </p:spPr>
          <p:txBody>
            <a:bodyPr rtlCol="0" anchor="ctr"/>
            <a:lstStyle/>
            <a:p>
              <a:endParaRPr lang="en-US">
                <a:latin typeface="Roboto" panose="02000000000000000000" pitchFamily="2" charset="0"/>
              </a:endParaRPr>
            </a:p>
          </p:txBody>
        </p:sp>
        <p:sp>
          <p:nvSpPr>
            <p:cNvPr id="10" name="Freeform: Shape 9">
              <a:extLst>
                <a:ext uri="{FF2B5EF4-FFF2-40B4-BE49-F238E27FC236}">
                  <a16:creationId xmlns:a16="http://schemas.microsoft.com/office/drawing/2014/main" id="{077973BB-8B32-41F8-B940-BCD2CD9167A2}"/>
                </a:ext>
              </a:extLst>
            </p:cNvPr>
            <p:cNvSpPr/>
            <p:nvPr/>
          </p:nvSpPr>
          <p:spPr>
            <a:xfrm>
              <a:off x="1697823" y="3680000"/>
              <a:ext cx="26266" cy="454972"/>
            </a:xfrm>
            <a:custGeom>
              <a:avLst/>
              <a:gdLst>
                <a:gd name="connsiteX0" fmla="*/ 25447 w 26266"/>
                <a:gd name="connsiteY0" fmla="*/ 454974 h 454973"/>
                <a:gd name="connsiteX1" fmla="*/ 26249 w 26266"/>
                <a:gd name="connsiteY1" fmla="*/ 436999 h 454973"/>
                <a:gd name="connsiteX2" fmla="*/ 25104 w 26266"/>
                <a:gd name="connsiteY2" fmla="*/ 388113 h 454973"/>
                <a:gd name="connsiteX3" fmla="*/ 14457 w 26266"/>
                <a:gd name="connsiteY3" fmla="*/ 227373 h 454973"/>
                <a:gd name="connsiteX4" fmla="*/ 5298 w 26266"/>
                <a:gd name="connsiteY4" fmla="*/ 66746 h 454973"/>
                <a:gd name="connsiteX5" fmla="*/ 4382 w 26266"/>
                <a:gd name="connsiteY5" fmla="*/ 17974 h 454973"/>
                <a:gd name="connsiteX6" fmla="*/ 3466 w 26266"/>
                <a:gd name="connsiteY6" fmla="*/ 0 h 454973"/>
                <a:gd name="connsiteX7" fmla="*/ 1519 w 26266"/>
                <a:gd name="connsiteY7" fmla="*/ 17860 h 454973"/>
                <a:gd name="connsiteX8" fmla="*/ 31 w 26266"/>
                <a:gd name="connsiteY8" fmla="*/ 66746 h 454973"/>
                <a:gd name="connsiteX9" fmla="*/ 7015 w 26266"/>
                <a:gd name="connsiteY9" fmla="*/ 227830 h 454973"/>
                <a:gd name="connsiteX10" fmla="*/ 19837 w 26266"/>
                <a:gd name="connsiteY10" fmla="*/ 388342 h 454973"/>
                <a:gd name="connsiteX11" fmla="*/ 23387 w 26266"/>
                <a:gd name="connsiteY11" fmla="*/ 436999 h 454973"/>
                <a:gd name="connsiteX12" fmla="*/ 25447 w 26266"/>
                <a:gd name="connsiteY12" fmla="*/ 454974 h 454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266" h="454973">
                  <a:moveTo>
                    <a:pt x="25447" y="454974"/>
                  </a:moveTo>
                  <a:cubicBezTo>
                    <a:pt x="25905" y="454974"/>
                    <a:pt x="26249" y="448563"/>
                    <a:pt x="26249" y="436999"/>
                  </a:cubicBezTo>
                  <a:cubicBezTo>
                    <a:pt x="26363" y="425436"/>
                    <a:pt x="25905" y="408721"/>
                    <a:pt x="25104" y="388113"/>
                  </a:cubicBezTo>
                  <a:cubicBezTo>
                    <a:pt x="23501" y="346898"/>
                    <a:pt x="19265" y="289997"/>
                    <a:pt x="14457" y="227373"/>
                  </a:cubicBezTo>
                  <a:cubicBezTo>
                    <a:pt x="9648" y="164633"/>
                    <a:pt x="6213" y="107962"/>
                    <a:pt x="5298" y="66746"/>
                  </a:cubicBezTo>
                  <a:cubicBezTo>
                    <a:pt x="4725" y="46139"/>
                    <a:pt x="4496" y="29538"/>
                    <a:pt x="4382" y="17974"/>
                  </a:cubicBezTo>
                  <a:cubicBezTo>
                    <a:pt x="4267" y="6411"/>
                    <a:pt x="3924" y="114"/>
                    <a:pt x="3466" y="0"/>
                  </a:cubicBezTo>
                  <a:cubicBezTo>
                    <a:pt x="2893" y="0"/>
                    <a:pt x="2206" y="6297"/>
                    <a:pt x="1519" y="17860"/>
                  </a:cubicBezTo>
                  <a:cubicBezTo>
                    <a:pt x="603" y="29423"/>
                    <a:pt x="146" y="46024"/>
                    <a:pt x="31" y="66746"/>
                  </a:cubicBezTo>
                  <a:cubicBezTo>
                    <a:pt x="-312" y="108076"/>
                    <a:pt x="2206" y="165091"/>
                    <a:pt x="7015" y="227830"/>
                  </a:cubicBezTo>
                  <a:cubicBezTo>
                    <a:pt x="11938" y="289654"/>
                    <a:pt x="16403" y="345638"/>
                    <a:pt x="19837" y="388342"/>
                  </a:cubicBezTo>
                  <a:cubicBezTo>
                    <a:pt x="21211" y="407691"/>
                    <a:pt x="22471" y="423948"/>
                    <a:pt x="23387" y="436999"/>
                  </a:cubicBezTo>
                  <a:cubicBezTo>
                    <a:pt x="24188" y="448563"/>
                    <a:pt x="24875" y="454974"/>
                    <a:pt x="25447" y="454974"/>
                  </a:cubicBezTo>
                  <a:close/>
                </a:path>
              </a:pathLst>
            </a:custGeom>
            <a:solidFill>
              <a:srgbClr val="263238"/>
            </a:solidFill>
            <a:ln w="11449" cap="flat">
              <a:noFill/>
              <a:prstDash val="solid"/>
              <a:miter/>
            </a:ln>
          </p:spPr>
          <p:txBody>
            <a:bodyPr rtlCol="0" anchor="ctr"/>
            <a:lstStyle/>
            <a:p>
              <a:endParaRPr lang="en-US">
                <a:latin typeface="Roboto" panose="02000000000000000000" pitchFamily="2" charset="0"/>
              </a:endParaRPr>
            </a:p>
          </p:txBody>
        </p:sp>
        <p:sp>
          <p:nvSpPr>
            <p:cNvPr id="12" name="Freeform: Shape 11">
              <a:extLst>
                <a:ext uri="{FF2B5EF4-FFF2-40B4-BE49-F238E27FC236}">
                  <a16:creationId xmlns:a16="http://schemas.microsoft.com/office/drawing/2014/main" id="{01F17333-4873-4144-BC61-DDA349569DCD}"/>
                </a:ext>
              </a:extLst>
            </p:cNvPr>
            <p:cNvSpPr/>
            <p:nvPr/>
          </p:nvSpPr>
          <p:spPr>
            <a:xfrm>
              <a:off x="1186664" y="4113067"/>
              <a:ext cx="536606" cy="22034"/>
            </a:xfrm>
            <a:custGeom>
              <a:avLst/>
              <a:gdLst>
                <a:gd name="connsiteX0" fmla="*/ 1 w 536606"/>
                <a:gd name="connsiteY0" fmla="*/ 19389 h 22034"/>
                <a:gd name="connsiteX1" fmla="*/ 21182 w 536606"/>
                <a:gd name="connsiteY1" fmla="*/ 18130 h 22034"/>
                <a:gd name="connsiteX2" fmla="*/ 78540 w 536606"/>
                <a:gd name="connsiteY2" fmla="*/ 13436 h 22034"/>
                <a:gd name="connsiteX3" fmla="*/ 268246 w 536606"/>
                <a:gd name="connsiteY3" fmla="*/ 7826 h 22034"/>
                <a:gd name="connsiteX4" fmla="*/ 458067 w 536606"/>
                <a:gd name="connsiteY4" fmla="*/ 15611 h 22034"/>
                <a:gd name="connsiteX5" fmla="*/ 515425 w 536606"/>
                <a:gd name="connsiteY5" fmla="*/ 20534 h 22034"/>
                <a:gd name="connsiteX6" fmla="*/ 536605 w 536606"/>
                <a:gd name="connsiteY6" fmla="*/ 21794 h 22034"/>
                <a:gd name="connsiteX7" fmla="*/ 515768 w 536606"/>
                <a:gd name="connsiteY7" fmla="*/ 17558 h 22034"/>
                <a:gd name="connsiteX8" fmla="*/ 458410 w 536606"/>
                <a:gd name="connsiteY8" fmla="*/ 10116 h 22034"/>
                <a:gd name="connsiteX9" fmla="*/ 268131 w 536606"/>
                <a:gd name="connsiteY9" fmla="*/ 41 h 22034"/>
                <a:gd name="connsiteX10" fmla="*/ 77853 w 536606"/>
                <a:gd name="connsiteY10" fmla="*/ 7941 h 22034"/>
                <a:gd name="connsiteX11" fmla="*/ 20609 w 536606"/>
                <a:gd name="connsiteY11" fmla="*/ 15039 h 22034"/>
                <a:gd name="connsiteX12" fmla="*/ 1 w 536606"/>
                <a:gd name="connsiteY12" fmla="*/ 19389 h 22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36606" h="22034">
                  <a:moveTo>
                    <a:pt x="1" y="19389"/>
                  </a:moveTo>
                  <a:cubicBezTo>
                    <a:pt x="116" y="19962"/>
                    <a:pt x="7672" y="19389"/>
                    <a:pt x="21182" y="18130"/>
                  </a:cubicBezTo>
                  <a:cubicBezTo>
                    <a:pt x="34691" y="16871"/>
                    <a:pt x="54268" y="15039"/>
                    <a:pt x="78540" y="13436"/>
                  </a:cubicBezTo>
                  <a:cubicBezTo>
                    <a:pt x="126968" y="9887"/>
                    <a:pt x="194172" y="7368"/>
                    <a:pt x="268246" y="7826"/>
                  </a:cubicBezTo>
                  <a:cubicBezTo>
                    <a:pt x="342434" y="8399"/>
                    <a:pt x="409524" y="11833"/>
                    <a:pt x="458067" y="15611"/>
                  </a:cubicBezTo>
                  <a:cubicBezTo>
                    <a:pt x="482338" y="17329"/>
                    <a:pt x="501915" y="19275"/>
                    <a:pt x="515425" y="20534"/>
                  </a:cubicBezTo>
                  <a:cubicBezTo>
                    <a:pt x="528934" y="21908"/>
                    <a:pt x="536491" y="22366"/>
                    <a:pt x="536605" y="21794"/>
                  </a:cubicBezTo>
                  <a:cubicBezTo>
                    <a:pt x="536720" y="21221"/>
                    <a:pt x="529278" y="19847"/>
                    <a:pt x="515768" y="17558"/>
                  </a:cubicBezTo>
                  <a:cubicBezTo>
                    <a:pt x="502259" y="15382"/>
                    <a:pt x="482681" y="12635"/>
                    <a:pt x="458410" y="10116"/>
                  </a:cubicBezTo>
                  <a:cubicBezTo>
                    <a:pt x="409867" y="4850"/>
                    <a:pt x="342548" y="613"/>
                    <a:pt x="268131" y="41"/>
                  </a:cubicBezTo>
                  <a:cubicBezTo>
                    <a:pt x="193714" y="-417"/>
                    <a:pt x="126396" y="3018"/>
                    <a:pt x="77853" y="7941"/>
                  </a:cubicBezTo>
                  <a:cubicBezTo>
                    <a:pt x="53582" y="10230"/>
                    <a:pt x="34004" y="12978"/>
                    <a:pt x="20609" y="15039"/>
                  </a:cubicBezTo>
                  <a:cubicBezTo>
                    <a:pt x="7214" y="17443"/>
                    <a:pt x="-113" y="18817"/>
                    <a:pt x="1" y="19389"/>
                  </a:cubicBezTo>
                  <a:close/>
                </a:path>
              </a:pathLst>
            </a:custGeom>
            <a:solidFill>
              <a:srgbClr val="263238"/>
            </a:solidFill>
            <a:ln w="11449" cap="flat">
              <a:noFill/>
              <a:prstDash val="solid"/>
              <a:miter/>
            </a:ln>
          </p:spPr>
          <p:txBody>
            <a:bodyPr rtlCol="0" anchor="ctr"/>
            <a:lstStyle/>
            <a:p>
              <a:endParaRPr lang="en-US">
                <a:latin typeface="Roboto" panose="02000000000000000000" pitchFamily="2" charset="0"/>
              </a:endParaRPr>
            </a:p>
          </p:txBody>
        </p:sp>
        <p:sp>
          <p:nvSpPr>
            <p:cNvPr id="13" name="Freeform: Shape 12">
              <a:extLst>
                <a:ext uri="{FF2B5EF4-FFF2-40B4-BE49-F238E27FC236}">
                  <a16:creationId xmlns:a16="http://schemas.microsoft.com/office/drawing/2014/main" id="{EFB2038C-D889-45B4-8E6D-D04E0ECAFAFC}"/>
                </a:ext>
              </a:extLst>
            </p:cNvPr>
            <p:cNvSpPr/>
            <p:nvPr/>
          </p:nvSpPr>
          <p:spPr>
            <a:xfrm>
              <a:off x="1324280" y="4573590"/>
              <a:ext cx="730203" cy="97102"/>
            </a:xfrm>
            <a:custGeom>
              <a:avLst/>
              <a:gdLst>
                <a:gd name="connsiteX0" fmla="*/ 0 w 730202"/>
                <a:gd name="connsiteY0" fmla="*/ 217 h 97102"/>
                <a:gd name="connsiteX1" fmla="*/ 7327 w 730202"/>
                <a:gd name="connsiteY1" fmla="*/ 1820 h 97102"/>
                <a:gd name="connsiteX2" fmla="*/ 28622 w 730202"/>
                <a:gd name="connsiteY2" fmla="*/ 4911 h 97102"/>
                <a:gd name="connsiteX3" fmla="*/ 106817 w 730202"/>
                <a:gd name="connsiteY3" fmla="*/ 15444 h 97102"/>
                <a:gd name="connsiteX4" fmla="*/ 364529 w 730202"/>
                <a:gd name="connsiteY4" fmla="*/ 52423 h 97102"/>
                <a:gd name="connsiteX5" fmla="*/ 622699 w 730202"/>
                <a:gd name="connsiteY5" fmla="*/ 87227 h 97102"/>
                <a:gd name="connsiteX6" fmla="*/ 701237 w 730202"/>
                <a:gd name="connsiteY6" fmla="*/ 95242 h 97102"/>
                <a:gd name="connsiteX7" fmla="*/ 722646 w 730202"/>
                <a:gd name="connsiteY7" fmla="*/ 96844 h 97102"/>
                <a:gd name="connsiteX8" fmla="*/ 730202 w 730202"/>
                <a:gd name="connsiteY8" fmla="*/ 96844 h 97102"/>
                <a:gd name="connsiteX9" fmla="*/ 722875 w 730202"/>
                <a:gd name="connsiteY9" fmla="*/ 95242 h 97102"/>
                <a:gd name="connsiteX10" fmla="*/ 701581 w 730202"/>
                <a:gd name="connsiteY10" fmla="*/ 92150 h 97102"/>
                <a:gd name="connsiteX11" fmla="*/ 623386 w 730202"/>
                <a:gd name="connsiteY11" fmla="*/ 81618 h 97102"/>
                <a:gd name="connsiteX12" fmla="*/ 365674 w 730202"/>
                <a:gd name="connsiteY12" fmla="*/ 44638 h 97102"/>
                <a:gd name="connsiteX13" fmla="*/ 107618 w 730202"/>
                <a:gd name="connsiteY13" fmla="*/ 9834 h 97102"/>
                <a:gd name="connsiteX14" fmla="*/ 29080 w 730202"/>
                <a:gd name="connsiteY14" fmla="*/ 1820 h 97102"/>
                <a:gd name="connsiteX15" fmla="*/ 7671 w 730202"/>
                <a:gd name="connsiteY15" fmla="*/ 217 h 97102"/>
                <a:gd name="connsiteX16" fmla="*/ 0 w 730202"/>
                <a:gd name="connsiteY16" fmla="*/ 217 h 971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730202" h="97102">
                  <a:moveTo>
                    <a:pt x="0" y="217"/>
                  </a:moveTo>
                  <a:cubicBezTo>
                    <a:pt x="0" y="446"/>
                    <a:pt x="2519" y="1018"/>
                    <a:pt x="7327" y="1820"/>
                  </a:cubicBezTo>
                  <a:cubicBezTo>
                    <a:pt x="13052" y="2621"/>
                    <a:pt x="20035" y="3651"/>
                    <a:pt x="28622" y="4911"/>
                  </a:cubicBezTo>
                  <a:cubicBezTo>
                    <a:pt x="48199" y="7544"/>
                    <a:pt x="74646" y="11093"/>
                    <a:pt x="106817" y="15444"/>
                  </a:cubicBezTo>
                  <a:cubicBezTo>
                    <a:pt x="172876" y="24259"/>
                    <a:pt x="263894" y="37654"/>
                    <a:pt x="364529" y="52423"/>
                  </a:cubicBezTo>
                  <a:cubicBezTo>
                    <a:pt x="465164" y="67307"/>
                    <a:pt x="556410" y="79671"/>
                    <a:pt x="622699" y="87227"/>
                  </a:cubicBezTo>
                  <a:cubicBezTo>
                    <a:pt x="655785" y="91006"/>
                    <a:pt x="682690" y="93753"/>
                    <a:pt x="701237" y="95242"/>
                  </a:cubicBezTo>
                  <a:cubicBezTo>
                    <a:pt x="709824" y="95928"/>
                    <a:pt x="716922" y="96386"/>
                    <a:pt x="722646" y="96844"/>
                  </a:cubicBezTo>
                  <a:cubicBezTo>
                    <a:pt x="727569" y="97188"/>
                    <a:pt x="730088" y="97188"/>
                    <a:pt x="730202" y="96844"/>
                  </a:cubicBezTo>
                  <a:cubicBezTo>
                    <a:pt x="730202" y="96615"/>
                    <a:pt x="727684" y="96043"/>
                    <a:pt x="722875" y="95242"/>
                  </a:cubicBezTo>
                  <a:cubicBezTo>
                    <a:pt x="717151" y="94440"/>
                    <a:pt x="710167" y="93410"/>
                    <a:pt x="701581" y="92150"/>
                  </a:cubicBezTo>
                  <a:cubicBezTo>
                    <a:pt x="682003" y="89517"/>
                    <a:pt x="655557" y="85968"/>
                    <a:pt x="623386" y="81618"/>
                  </a:cubicBezTo>
                  <a:cubicBezTo>
                    <a:pt x="557326" y="72802"/>
                    <a:pt x="466308" y="59521"/>
                    <a:pt x="365674" y="44638"/>
                  </a:cubicBezTo>
                  <a:cubicBezTo>
                    <a:pt x="265039" y="29755"/>
                    <a:pt x="173792" y="17390"/>
                    <a:pt x="107618" y="9834"/>
                  </a:cubicBezTo>
                  <a:cubicBezTo>
                    <a:pt x="74531" y="6056"/>
                    <a:pt x="47627" y="3308"/>
                    <a:pt x="29080" y="1820"/>
                  </a:cubicBezTo>
                  <a:cubicBezTo>
                    <a:pt x="20493" y="1133"/>
                    <a:pt x="13395" y="560"/>
                    <a:pt x="7671" y="217"/>
                  </a:cubicBezTo>
                  <a:cubicBezTo>
                    <a:pt x="2519" y="-12"/>
                    <a:pt x="0" y="-127"/>
                    <a:pt x="0" y="217"/>
                  </a:cubicBezTo>
                  <a:close/>
                </a:path>
              </a:pathLst>
            </a:custGeom>
            <a:solidFill>
              <a:srgbClr val="263238"/>
            </a:solidFill>
            <a:ln w="11449" cap="flat">
              <a:noFill/>
              <a:prstDash val="solid"/>
              <a:miter/>
            </a:ln>
          </p:spPr>
          <p:txBody>
            <a:bodyPr rtlCol="0" anchor="ctr"/>
            <a:lstStyle/>
            <a:p>
              <a:endParaRPr lang="en-US">
                <a:latin typeface="Roboto" panose="02000000000000000000" pitchFamily="2" charset="0"/>
              </a:endParaRPr>
            </a:p>
          </p:txBody>
        </p:sp>
      </p:grpSp>
      <p:pic>
        <p:nvPicPr>
          <p:cNvPr id="7" name="pasted-image.tiff">
            <a:extLst>
              <a:ext uri="{FF2B5EF4-FFF2-40B4-BE49-F238E27FC236}">
                <a16:creationId xmlns:a16="http://schemas.microsoft.com/office/drawing/2014/main" id="{655992D0-F4BC-4104-A02C-C5D67F2B20D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42508" y="1685308"/>
            <a:ext cx="6749492" cy="3487385"/>
          </a:xfrm>
          <a:prstGeom prst="rect">
            <a:avLst/>
          </a:prstGeom>
          <a:ln w="12700">
            <a:miter lim="400000"/>
          </a:ln>
          <a:effectLst>
            <a:outerShdw blurRad="711200" dist="190500" dir="2700000" sx="90000" sy="90000" algn="tl" rotWithShape="0">
              <a:prstClr val="black">
                <a:alpha val="10000"/>
              </a:prstClr>
            </a:outerShdw>
          </a:effectLst>
        </p:spPr>
      </p:pic>
      <p:sp>
        <p:nvSpPr>
          <p:cNvPr id="8" name="Picture Placeholder 4">
            <a:extLst>
              <a:ext uri="{FF2B5EF4-FFF2-40B4-BE49-F238E27FC236}">
                <a16:creationId xmlns:a16="http://schemas.microsoft.com/office/drawing/2014/main" id="{108DB283-D649-465A-837A-F2243E457FFB}"/>
              </a:ext>
            </a:extLst>
          </p:cNvPr>
          <p:cNvSpPr>
            <a:spLocks noGrp="1"/>
          </p:cNvSpPr>
          <p:nvPr>
            <p:ph type="pic" sz="quarter" idx="10"/>
          </p:nvPr>
        </p:nvSpPr>
        <p:spPr>
          <a:xfrm>
            <a:off x="6406698" y="1914087"/>
            <a:ext cx="4807402" cy="2835713"/>
          </a:xfrm>
          <a:prstGeom prst="rect">
            <a:avLst/>
          </a:prstGeom>
        </p:spPr>
        <p:txBody>
          <a:bodyPr wrap="square" anchor="ctr">
            <a:noAutofit/>
          </a:bodyPr>
          <a:lstStyle>
            <a:lvl1pPr marL="0" indent="0" algn="ctr">
              <a:buNone/>
              <a:defRPr sz="2000">
                <a:solidFill>
                  <a:schemeClr val="bg1">
                    <a:lumMod val="75000"/>
                  </a:schemeClr>
                </a:solidFill>
                <a:latin typeface="Roboto" panose="02000000000000000000" pitchFamily="2" charset="0"/>
              </a:defRPr>
            </a:lvl1pPr>
          </a:lstStyle>
          <a:p>
            <a:endParaRPr lang="en-US"/>
          </a:p>
        </p:txBody>
      </p:sp>
    </p:spTree>
    <p:extLst>
      <p:ext uri="{BB962C8B-B14F-4D97-AF65-F5344CB8AC3E}">
        <p14:creationId xmlns:p14="http://schemas.microsoft.com/office/powerpoint/2010/main" val="2102797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48355-B11D-4B3F-8EDB-EF55E5430F56}"/>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6D3BAAB1-02A9-4958-A16A-C28068C95B83}"/>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D0507199-231D-4C3C-A7D6-F20D4A96CC28}"/>
              </a:ext>
            </a:extLst>
          </p:cNvPr>
          <p:cNvSpPr>
            <a:spLocks noGrp="1"/>
          </p:cNvSpPr>
          <p:nvPr>
            <p:ph type="dt" sz="half" idx="10"/>
          </p:nvPr>
        </p:nvSpPr>
        <p:spPr>
          <a:xfrm>
            <a:off x="838200" y="6356350"/>
            <a:ext cx="2743200" cy="365125"/>
          </a:xfrm>
          <a:prstGeom prst="rect">
            <a:avLst/>
          </a:prstGeom>
        </p:spPr>
        <p:txBody>
          <a:bodyPr/>
          <a:lstStyle/>
          <a:p>
            <a:fld id="{395536BD-BD80-4CC9-9C2F-F2B1EE223513}" type="datetimeFigureOut">
              <a:rPr lang="en-ID" smtClean="0"/>
              <a:t>12/03/2025</a:t>
            </a:fld>
            <a:endParaRPr lang="en-ID"/>
          </a:p>
        </p:txBody>
      </p:sp>
      <p:sp>
        <p:nvSpPr>
          <p:cNvPr id="5" name="Footer Placeholder 4">
            <a:extLst>
              <a:ext uri="{FF2B5EF4-FFF2-40B4-BE49-F238E27FC236}">
                <a16:creationId xmlns:a16="http://schemas.microsoft.com/office/drawing/2014/main" id="{6BD45E7F-0789-4551-8532-90E64934E0FB}"/>
              </a:ext>
            </a:extLst>
          </p:cNvPr>
          <p:cNvSpPr>
            <a:spLocks noGrp="1"/>
          </p:cNvSpPr>
          <p:nvPr>
            <p:ph type="ftr" sz="quarter" idx="11"/>
          </p:nvPr>
        </p:nvSpPr>
        <p:spPr>
          <a:xfrm>
            <a:off x="4038600" y="6356350"/>
            <a:ext cx="4114800" cy="365125"/>
          </a:xfrm>
          <a:prstGeom prst="rect">
            <a:avLst/>
          </a:prstGeom>
        </p:spPr>
        <p:txBody>
          <a:bodyPr/>
          <a:lstStyle/>
          <a:p>
            <a:endParaRPr lang="en-ID"/>
          </a:p>
        </p:txBody>
      </p:sp>
      <p:sp>
        <p:nvSpPr>
          <p:cNvPr id="6" name="Slide Number Placeholder 5">
            <a:extLst>
              <a:ext uri="{FF2B5EF4-FFF2-40B4-BE49-F238E27FC236}">
                <a16:creationId xmlns:a16="http://schemas.microsoft.com/office/drawing/2014/main" id="{DEB2D82B-6A08-44CD-B16B-2F518A9968C7}"/>
              </a:ext>
            </a:extLst>
          </p:cNvPr>
          <p:cNvSpPr>
            <a:spLocks noGrp="1"/>
          </p:cNvSpPr>
          <p:nvPr>
            <p:ph type="sldNum" sz="quarter" idx="12"/>
          </p:nvPr>
        </p:nvSpPr>
        <p:spPr>
          <a:xfrm>
            <a:off x="8610600" y="6356350"/>
            <a:ext cx="2743200" cy="365125"/>
          </a:xfrm>
          <a:prstGeom prst="rect">
            <a:avLst/>
          </a:prstGeom>
        </p:spPr>
        <p:txBody>
          <a:bodyPr/>
          <a:lstStyle/>
          <a:p>
            <a:fld id="{6DEF672C-14C3-4C5A-A142-470FDC8545FA}" type="slidenum">
              <a:rPr lang="en-ID" smtClean="0"/>
              <a:t>‹#›</a:t>
            </a:fld>
            <a:endParaRPr lang="en-ID"/>
          </a:p>
        </p:txBody>
      </p:sp>
    </p:spTree>
    <p:extLst>
      <p:ext uri="{BB962C8B-B14F-4D97-AF65-F5344CB8AC3E}">
        <p14:creationId xmlns:p14="http://schemas.microsoft.com/office/powerpoint/2010/main" val="10867393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userDrawn="1">
  <p:cSld name="16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5FA0BA0-684D-404F-A85D-17A13DB67519}"/>
              </a:ext>
            </a:extLst>
          </p:cNvPr>
          <p:cNvSpPr>
            <a:spLocks noGrp="1"/>
          </p:cNvSpPr>
          <p:nvPr>
            <p:ph type="pic" sz="quarter" idx="10"/>
          </p:nvPr>
        </p:nvSpPr>
        <p:spPr>
          <a:xfrm>
            <a:off x="5281827" y="1563554"/>
            <a:ext cx="6035323" cy="3421491"/>
          </a:xfrm>
          <a:custGeom>
            <a:avLst/>
            <a:gdLst>
              <a:gd name="connsiteX0" fmla="*/ 116912 w 6035323"/>
              <a:gd name="connsiteY0" fmla="*/ 0 h 3421491"/>
              <a:gd name="connsiteX1" fmla="*/ 5918411 w 6035323"/>
              <a:gd name="connsiteY1" fmla="*/ 0 h 3421491"/>
              <a:gd name="connsiteX2" fmla="*/ 6035323 w 6035323"/>
              <a:gd name="connsiteY2" fmla="*/ 116912 h 3421491"/>
              <a:gd name="connsiteX3" fmla="*/ 6035323 w 6035323"/>
              <a:gd name="connsiteY3" fmla="*/ 3304579 h 3421491"/>
              <a:gd name="connsiteX4" fmla="*/ 5918411 w 6035323"/>
              <a:gd name="connsiteY4" fmla="*/ 3421491 h 3421491"/>
              <a:gd name="connsiteX5" fmla="*/ 116912 w 6035323"/>
              <a:gd name="connsiteY5" fmla="*/ 3421491 h 3421491"/>
              <a:gd name="connsiteX6" fmla="*/ 0 w 6035323"/>
              <a:gd name="connsiteY6" fmla="*/ 3304579 h 3421491"/>
              <a:gd name="connsiteX7" fmla="*/ 0 w 6035323"/>
              <a:gd name="connsiteY7" fmla="*/ 116912 h 3421491"/>
              <a:gd name="connsiteX8" fmla="*/ 116912 w 6035323"/>
              <a:gd name="connsiteY8" fmla="*/ 0 h 34214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35323" h="3421491">
                <a:moveTo>
                  <a:pt x="116912" y="0"/>
                </a:moveTo>
                <a:lnTo>
                  <a:pt x="5918411" y="0"/>
                </a:lnTo>
                <a:cubicBezTo>
                  <a:pt x="5982980" y="0"/>
                  <a:pt x="6035323" y="52343"/>
                  <a:pt x="6035323" y="116912"/>
                </a:cubicBezTo>
                <a:lnTo>
                  <a:pt x="6035323" y="3304579"/>
                </a:lnTo>
                <a:cubicBezTo>
                  <a:pt x="6035323" y="3369148"/>
                  <a:pt x="5982980" y="3421491"/>
                  <a:pt x="5918411" y="3421491"/>
                </a:cubicBezTo>
                <a:lnTo>
                  <a:pt x="116912" y="3421491"/>
                </a:lnTo>
                <a:cubicBezTo>
                  <a:pt x="52343" y="3421491"/>
                  <a:pt x="0" y="3369148"/>
                  <a:pt x="0" y="3304579"/>
                </a:cubicBezTo>
                <a:lnTo>
                  <a:pt x="0" y="116912"/>
                </a:lnTo>
                <a:cubicBezTo>
                  <a:pt x="0" y="52343"/>
                  <a:pt x="52343" y="0"/>
                  <a:pt x="116912" y="0"/>
                </a:cubicBezTo>
                <a:close/>
              </a:path>
            </a:pathLst>
          </a:custGeom>
        </p:spPr>
        <p:txBody>
          <a:bodyPr wrap="square" anchor="ctr">
            <a:noAutofit/>
          </a:bodyPr>
          <a:lstStyle>
            <a:lvl1pPr marL="0" indent="0" algn="ctr">
              <a:buNone/>
              <a:defRPr sz="1800">
                <a:solidFill>
                  <a:schemeClr val="bg1">
                    <a:lumMod val="75000"/>
                  </a:schemeClr>
                </a:solidFill>
                <a:latin typeface="Roboto" panose="02000000000000000000" pitchFamily="2" charset="0"/>
              </a:defRPr>
            </a:lvl1pPr>
          </a:lstStyle>
          <a:p>
            <a:endParaRPr lang="en-US"/>
          </a:p>
        </p:txBody>
      </p:sp>
    </p:spTree>
    <p:extLst>
      <p:ext uri="{BB962C8B-B14F-4D97-AF65-F5344CB8AC3E}">
        <p14:creationId xmlns:p14="http://schemas.microsoft.com/office/powerpoint/2010/main" val="1065603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82BBB-9116-409C-8E6A-86A12FFA6DC0}"/>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04EEBC9F-A0FB-4DCE-857B-8663AC932E31}"/>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72A1D00-468C-400E-B888-1FDA3FB95B5B}"/>
              </a:ext>
            </a:extLst>
          </p:cNvPr>
          <p:cNvSpPr>
            <a:spLocks noGrp="1"/>
          </p:cNvSpPr>
          <p:nvPr>
            <p:ph type="dt" sz="half" idx="10"/>
          </p:nvPr>
        </p:nvSpPr>
        <p:spPr>
          <a:xfrm>
            <a:off x="838200" y="6356350"/>
            <a:ext cx="2743200" cy="365125"/>
          </a:xfrm>
          <a:prstGeom prst="rect">
            <a:avLst/>
          </a:prstGeom>
        </p:spPr>
        <p:txBody>
          <a:bodyPr/>
          <a:lstStyle/>
          <a:p>
            <a:fld id="{395536BD-BD80-4CC9-9C2F-F2B1EE223513}" type="datetimeFigureOut">
              <a:rPr lang="en-ID" smtClean="0"/>
              <a:t>12/03/2025</a:t>
            </a:fld>
            <a:endParaRPr lang="en-ID"/>
          </a:p>
        </p:txBody>
      </p:sp>
      <p:sp>
        <p:nvSpPr>
          <p:cNvPr id="5" name="Footer Placeholder 4">
            <a:extLst>
              <a:ext uri="{FF2B5EF4-FFF2-40B4-BE49-F238E27FC236}">
                <a16:creationId xmlns:a16="http://schemas.microsoft.com/office/drawing/2014/main" id="{F8810778-7834-45F1-8B54-9D49412BBE15}"/>
              </a:ext>
            </a:extLst>
          </p:cNvPr>
          <p:cNvSpPr>
            <a:spLocks noGrp="1"/>
          </p:cNvSpPr>
          <p:nvPr>
            <p:ph type="ftr" sz="quarter" idx="11"/>
          </p:nvPr>
        </p:nvSpPr>
        <p:spPr>
          <a:xfrm>
            <a:off x="4038600" y="6356350"/>
            <a:ext cx="4114800" cy="365125"/>
          </a:xfrm>
          <a:prstGeom prst="rect">
            <a:avLst/>
          </a:prstGeom>
        </p:spPr>
        <p:txBody>
          <a:bodyPr/>
          <a:lstStyle/>
          <a:p>
            <a:endParaRPr lang="en-ID"/>
          </a:p>
        </p:txBody>
      </p:sp>
      <p:sp>
        <p:nvSpPr>
          <p:cNvPr id="6" name="Slide Number Placeholder 5">
            <a:extLst>
              <a:ext uri="{FF2B5EF4-FFF2-40B4-BE49-F238E27FC236}">
                <a16:creationId xmlns:a16="http://schemas.microsoft.com/office/drawing/2014/main" id="{A4057964-6BBE-4599-AB59-0057A33FA624}"/>
              </a:ext>
            </a:extLst>
          </p:cNvPr>
          <p:cNvSpPr>
            <a:spLocks noGrp="1"/>
          </p:cNvSpPr>
          <p:nvPr>
            <p:ph type="sldNum" sz="quarter" idx="12"/>
          </p:nvPr>
        </p:nvSpPr>
        <p:spPr>
          <a:xfrm>
            <a:off x="8610600" y="6356350"/>
            <a:ext cx="2743200" cy="365125"/>
          </a:xfrm>
          <a:prstGeom prst="rect">
            <a:avLst/>
          </a:prstGeom>
        </p:spPr>
        <p:txBody>
          <a:bodyPr/>
          <a:lstStyle/>
          <a:p>
            <a:fld id="{6DEF672C-14C3-4C5A-A142-470FDC8545FA}" type="slidenum">
              <a:rPr lang="en-ID" smtClean="0"/>
              <a:t>‹#›</a:t>
            </a:fld>
            <a:endParaRPr lang="en-ID"/>
          </a:p>
        </p:txBody>
      </p:sp>
    </p:spTree>
    <p:extLst>
      <p:ext uri="{BB962C8B-B14F-4D97-AF65-F5344CB8AC3E}">
        <p14:creationId xmlns:p14="http://schemas.microsoft.com/office/powerpoint/2010/main" val="3246990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1D4D5-6FC9-43F0-A17D-10117EC33E1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F33923CF-1AEA-48D2-8890-5CBD47893545}"/>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8FA1F6E4-7AD9-4DE6-9209-B5560834A277}"/>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2B723150-85F6-4210-881C-52AE81D0A1CD}"/>
              </a:ext>
            </a:extLst>
          </p:cNvPr>
          <p:cNvSpPr>
            <a:spLocks noGrp="1"/>
          </p:cNvSpPr>
          <p:nvPr>
            <p:ph type="dt" sz="half" idx="10"/>
          </p:nvPr>
        </p:nvSpPr>
        <p:spPr>
          <a:xfrm>
            <a:off x="838200" y="6356350"/>
            <a:ext cx="2743200" cy="365125"/>
          </a:xfrm>
          <a:prstGeom prst="rect">
            <a:avLst/>
          </a:prstGeom>
        </p:spPr>
        <p:txBody>
          <a:bodyPr/>
          <a:lstStyle/>
          <a:p>
            <a:fld id="{395536BD-BD80-4CC9-9C2F-F2B1EE223513}" type="datetimeFigureOut">
              <a:rPr lang="en-ID" smtClean="0"/>
              <a:t>12/03/2025</a:t>
            </a:fld>
            <a:endParaRPr lang="en-ID"/>
          </a:p>
        </p:txBody>
      </p:sp>
      <p:sp>
        <p:nvSpPr>
          <p:cNvPr id="6" name="Footer Placeholder 5">
            <a:extLst>
              <a:ext uri="{FF2B5EF4-FFF2-40B4-BE49-F238E27FC236}">
                <a16:creationId xmlns:a16="http://schemas.microsoft.com/office/drawing/2014/main" id="{602FD4B1-FEDB-40FB-8F0D-088845D00AA1}"/>
              </a:ext>
            </a:extLst>
          </p:cNvPr>
          <p:cNvSpPr>
            <a:spLocks noGrp="1"/>
          </p:cNvSpPr>
          <p:nvPr>
            <p:ph type="ftr" sz="quarter" idx="11"/>
          </p:nvPr>
        </p:nvSpPr>
        <p:spPr>
          <a:xfrm>
            <a:off x="4038600" y="6356350"/>
            <a:ext cx="4114800" cy="365125"/>
          </a:xfrm>
          <a:prstGeom prst="rect">
            <a:avLst/>
          </a:prstGeom>
        </p:spPr>
        <p:txBody>
          <a:bodyPr/>
          <a:lstStyle/>
          <a:p>
            <a:endParaRPr lang="en-ID"/>
          </a:p>
        </p:txBody>
      </p:sp>
      <p:sp>
        <p:nvSpPr>
          <p:cNvPr id="7" name="Slide Number Placeholder 6">
            <a:extLst>
              <a:ext uri="{FF2B5EF4-FFF2-40B4-BE49-F238E27FC236}">
                <a16:creationId xmlns:a16="http://schemas.microsoft.com/office/drawing/2014/main" id="{9FBB81DA-7BDA-40A5-83DE-E5BE79F4C7C0}"/>
              </a:ext>
            </a:extLst>
          </p:cNvPr>
          <p:cNvSpPr>
            <a:spLocks noGrp="1"/>
          </p:cNvSpPr>
          <p:nvPr>
            <p:ph type="sldNum" sz="quarter" idx="12"/>
          </p:nvPr>
        </p:nvSpPr>
        <p:spPr>
          <a:xfrm>
            <a:off x="8610600" y="6356350"/>
            <a:ext cx="2743200" cy="365125"/>
          </a:xfrm>
          <a:prstGeom prst="rect">
            <a:avLst/>
          </a:prstGeom>
        </p:spPr>
        <p:txBody>
          <a:bodyPr/>
          <a:lstStyle/>
          <a:p>
            <a:fld id="{6DEF672C-14C3-4C5A-A142-470FDC8545FA}" type="slidenum">
              <a:rPr lang="en-ID" smtClean="0"/>
              <a:t>‹#›</a:t>
            </a:fld>
            <a:endParaRPr lang="en-ID"/>
          </a:p>
        </p:txBody>
      </p:sp>
    </p:spTree>
    <p:extLst>
      <p:ext uri="{BB962C8B-B14F-4D97-AF65-F5344CB8AC3E}">
        <p14:creationId xmlns:p14="http://schemas.microsoft.com/office/powerpoint/2010/main" val="4293714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75951-BD37-4B76-8F1A-908330DD4D06}"/>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68E27FE0-55BE-4C0B-BEF2-677B2E23F4D4}"/>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E50FAFB-A174-4521-9B67-99DC72602BC8}"/>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CDFF14E0-BF66-4284-9325-8E455A323A34}"/>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65B762-AA2D-4BD6-B582-D1C2F1375903}"/>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CEC0B347-6523-4BA9-A877-7BB7E1D1ACA1}"/>
              </a:ext>
            </a:extLst>
          </p:cNvPr>
          <p:cNvSpPr>
            <a:spLocks noGrp="1"/>
          </p:cNvSpPr>
          <p:nvPr>
            <p:ph type="dt" sz="half" idx="10"/>
          </p:nvPr>
        </p:nvSpPr>
        <p:spPr>
          <a:xfrm>
            <a:off x="838200" y="6356350"/>
            <a:ext cx="2743200" cy="365125"/>
          </a:xfrm>
          <a:prstGeom prst="rect">
            <a:avLst/>
          </a:prstGeom>
        </p:spPr>
        <p:txBody>
          <a:bodyPr/>
          <a:lstStyle/>
          <a:p>
            <a:fld id="{395536BD-BD80-4CC9-9C2F-F2B1EE223513}" type="datetimeFigureOut">
              <a:rPr lang="en-ID" smtClean="0"/>
              <a:t>12/03/2025</a:t>
            </a:fld>
            <a:endParaRPr lang="en-ID"/>
          </a:p>
        </p:txBody>
      </p:sp>
      <p:sp>
        <p:nvSpPr>
          <p:cNvPr id="8" name="Footer Placeholder 7">
            <a:extLst>
              <a:ext uri="{FF2B5EF4-FFF2-40B4-BE49-F238E27FC236}">
                <a16:creationId xmlns:a16="http://schemas.microsoft.com/office/drawing/2014/main" id="{C2E07C3E-6316-465B-99CC-B2E8A3512009}"/>
              </a:ext>
            </a:extLst>
          </p:cNvPr>
          <p:cNvSpPr>
            <a:spLocks noGrp="1"/>
          </p:cNvSpPr>
          <p:nvPr>
            <p:ph type="ftr" sz="quarter" idx="11"/>
          </p:nvPr>
        </p:nvSpPr>
        <p:spPr>
          <a:xfrm>
            <a:off x="4038600" y="6356350"/>
            <a:ext cx="4114800" cy="365125"/>
          </a:xfrm>
          <a:prstGeom prst="rect">
            <a:avLst/>
          </a:prstGeom>
        </p:spPr>
        <p:txBody>
          <a:bodyPr/>
          <a:lstStyle/>
          <a:p>
            <a:endParaRPr lang="en-ID"/>
          </a:p>
        </p:txBody>
      </p:sp>
      <p:sp>
        <p:nvSpPr>
          <p:cNvPr id="9" name="Slide Number Placeholder 8">
            <a:extLst>
              <a:ext uri="{FF2B5EF4-FFF2-40B4-BE49-F238E27FC236}">
                <a16:creationId xmlns:a16="http://schemas.microsoft.com/office/drawing/2014/main" id="{D22F2D8E-49E5-4134-960F-6354DE71143A}"/>
              </a:ext>
            </a:extLst>
          </p:cNvPr>
          <p:cNvSpPr>
            <a:spLocks noGrp="1"/>
          </p:cNvSpPr>
          <p:nvPr>
            <p:ph type="sldNum" sz="quarter" idx="12"/>
          </p:nvPr>
        </p:nvSpPr>
        <p:spPr>
          <a:xfrm>
            <a:off x="8610600" y="6356350"/>
            <a:ext cx="2743200" cy="365125"/>
          </a:xfrm>
          <a:prstGeom prst="rect">
            <a:avLst/>
          </a:prstGeom>
        </p:spPr>
        <p:txBody>
          <a:bodyPr/>
          <a:lstStyle/>
          <a:p>
            <a:fld id="{6DEF672C-14C3-4C5A-A142-470FDC8545FA}" type="slidenum">
              <a:rPr lang="en-ID" smtClean="0"/>
              <a:t>‹#›</a:t>
            </a:fld>
            <a:endParaRPr lang="en-ID"/>
          </a:p>
        </p:txBody>
      </p:sp>
    </p:spTree>
    <p:extLst>
      <p:ext uri="{BB962C8B-B14F-4D97-AF65-F5344CB8AC3E}">
        <p14:creationId xmlns:p14="http://schemas.microsoft.com/office/powerpoint/2010/main" val="2366068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15343-53EF-40DF-B6C5-C952561C674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0CF5DB5C-32C2-4390-A363-879B346554F5}"/>
              </a:ext>
            </a:extLst>
          </p:cNvPr>
          <p:cNvSpPr>
            <a:spLocks noGrp="1"/>
          </p:cNvSpPr>
          <p:nvPr>
            <p:ph type="dt" sz="half" idx="10"/>
          </p:nvPr>
        </p:nvSpPr>
        <p:spPr>
          <a:xfrm>
            <a:off x="838200" y="6356350"/>
            <a:ext cx="2743200" cy="365125"/>
          </a:xfrm>
          <a:prstGeom prst="rect">
            <a:avLst/>
          </a:prstGeom>
        </p:spPr>
        <p:txBody>
          <a:bodyPr/>
          <a:lstStyle/>
          <a:p>
            <a:fld id="{395536BD-BD80-4CC9-9C2F-F2B1EE223513}" type="datetimeFigureOut">
              <a:rPr lang="en-ID" smtClean="0"/>
              <a:t>12/03/2025</a:t>
            </a:fld>
            <a:endParaRPr lang="en-ID"/>
          </a:p>
        </p:txBody>
      </p:sp>
      <p:sp>
        <p:nvSpPr>
          <p:cNvPr id="4" name="Footer Placeholder 3">
            <a:extLst>
              <a:ext uri="{FF2B5EF4-FFF2-40B4-BE49-F238E27FC236}">
                <a16:creationId xmlns:a16="http://schemas.microsoft.com/office/drawing/2014/main" id="{949A660B-A5D4-4BE2-918F-9B6C6FCBA572}"/>
              </a:ext>
            </a:extLst>
          </p:cNvPr>
          <p:cNvSpPr>
            <a:spLocks noGrp="1"/>
          </p:cNvSpPr>
          <p:nvPr>
            <p:ph type="ftr" sz="quarter" idx="11"/>
          </p:nvPr>
        </p:nvSpPr>
        <p:spPr>
          <a:xfrm>
            <a:off x="4038600" y="6356350"/>
            <a:ext cx="4114800" cy="365125"/>
          </a:xfrm>
          <a:prstGeom prst="rect">
            <a:avLst/>
          </a:prstGeom>
        </p:spPr>
        <p:txBody>
          <a:bodyPr/>
          <a:lstStyle/>
          <a:p>
            <a:endParaRPr lang="en-ID"/>
          </a:p>
        </p:txBody>
      </p:sp>
      <p:sp>
        <p:nvSpPr>
          <p:cNvPr id="5" name="Slide Number Placeholder 4">
            <a:extLst>
              <a:ext uri="{FF2B5EF4-FFF2-40B4-BE49-F238E27FC236}">
                <a16:creationId xmlns:a16="http://schemas.microsoft.com/office/drawing/2014/main" id="{EC982BDB-8490-4B37-B8BF-DEABBD8D76D9}"/>
              </a:ext>
            </a:extLst>
          </p:cNvPr>
          <p:cNvSpPr>
            <a:spLocks noGrp="1"/>
          </p:cNvSpPr>
          <p:nvPr>
            <p:ph type="sldNum" sz="quarter" idx="12"/>
          </p:nvPr>
        </p:nvSpPr>
        <p:spPr>
          <a:xfrm>
            <a:off x="8610600" y="6356350"/>
            <a:ext cx="2743200" cy="365125"/>
          </a:xfrm>
          <a:prstGeom prst="rect">
            <a:avLst/>
          </a:prstGeom>
        </p:spPr>
        <p:txBody>
          <a:bodyPr/>
          <a:lstStyle/>
          <a:p>
            <a:fld id="{6DEF672C-14C3-4C5A-A142-470FDC8545FA}" type="slidenum">
              <a:rPr lang="en-ID" smtClean="0"/>
              <a:t>‹#›</a:t>
            </a:fld>
            <a:endParaRPr lang="en-ID"/>
          </a:p>
        </p:txBody>
      </p:sp>
    </p:spTree>
    <p:extLst>
      <p:ext uri="{BB962C8B-B14F-4D97-AF65-F5344CB8AC3E}">
        <p14:creationId xmlns:p14="http://schemas.microsoft.com/office/powerpoint/2010/main" val="1715523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073E99-E628-44A2-AFF2-BA24EE9A5423}"/>
              </a:ext>
            </a:extLst>
          </p:cNvPr>
          <p:cNvSpPr>
            <a:spLocks noGrp="1"/>
          </p:cNvSpPr>
          <p:nvPr>
            <p:ph type="dt" sz="half" idx="10"/>
          </p:nvPr>
        </p:nvSpPr>
        <p:spPr>
          <a:xfrm>
            <a:off x="838200" y="6356350"/>
            <a:ext cx="2743200" cy="365125"/>
          </a:xfrm>
          <a:prstGeom prst="rect">
            <a:avLst/>
          </a:prstGeom>
        </p:spPr>
        <p:txBody>
          <a:bodyPr/>
          <a:lstStyle/>
          <a:p>
            <a:fld id="{395536BD-BD80-4CC9-9C2F-F2B1EE223513}" type="datetimeFigureOut">
              <a:rPr lang="en-ID" smtClean="0"/>
              <a:t>12/03/2025</a:t>
            </a:fld>
            <a:endParaRPr lang="en-ID"/>
          </a:p>
        </p:txBody>
      </p:sp>
      <p:sp>
        <p:nvSpPr>
          <p:cNvPr id="3" name="Footer Placeholder 2">
            <a:extLst>
              <a:ext uri="{FF2B5EF4-FFF2-40B4-BE49-F238E27FC236}">
                <a16:creationId xmlns:a16="http://schemas.microsoft.com/office/drawing/2014/main" id="{56290E68-119D-4255-8580-39C963E56A23}"/>
              </a:ext>
            </a:extLst>
          </p:cNvPr>
          <p:cNvSpPr>
            <a:spLocks noGrp="1"/>
          </p:cNvSpPr>
          <p:nvPr>
            <p:ph type="ftr" sz="quarter" idx="11"/>
          </p:nvPr>
        </p:nvSpPr>
        <p:spPr>
          <a:xfrm>
            <a:off x="4038600" y="6356350"/>
            <a:ext cx="4114800" cy="365125"/>
          </a:xfrm>
          <a:prstGeom prst="rect">
            <a:avLst/>
          </a:prstGeom>
        </p:spPr>
        <p:txBody>
          <a:bodyPr/>
          <a:lstStyle/>
          <a:p>
            <a:endParaRPr lang="en-ID"/>
          </a:p>
        </p:txBody>
      </p:sp>
      <p:sp>
        <p:nvSpPr>
          <p:cNvPr id="4" name="Slide Number Placeholder 3">
            <a:extLst>
              <a:ext uri="{FF2B5EF4-FFF2-40B4-BE49-F238E27FC236}">
                <a16:creationId xmlns:a16="http://schemas.microsoft.com/office/drawing/2014/main" id="{817441DF-1535-4CBD-A5FD-20DC24179B3E}"/>
              </a:ext>
            </a:extLst>
          </p:cNvPr>
          <p:cNvSpPr>
            <a:spLocks noGrp="1"/>
          </p:cNvSpPr>
          <p:nvPr>
            <p:ph type="sldNum" sz="quarter" idx="12"/>
          </p:nvPr>
        </p:nvSpPr>
        <p:spPr>
          <a:xfrm>
            <a:off x="8610600" y="6356350"/>
            <a:ext cx="2743200" cy="365125"/>
          </a:xfrm>
          <a:prstGeom prst="rect">
            <a:avLst/>
          </a:prstGeom>
        </p:spPr>
        <p:txBody>
          <a:bodyPr/>
          <a:lstStyle/>
          <a:p>
            <a:fld id="{6DEF672C-14C3-4C5A-A142-470FDC8545FA}" type="slidenum">
              <a:rPr lang="en-ID" smtClean="0"/>
              <a:t>‹#›</a:t>
            </a:fld>
            <a:endParaRPr lang="en-ID"/>
          </a:p>
        </p:txBody>
      </p:sp>
    </p:spTree>
    <p:extLst>
      <p:ext uri="{BB962C8B-B14F-4D97-AF65-F5344CB8AC3E}">
        <p14:creationId xmlns:p14="http://schemas.microsoft.com/office/powerpoint/2010/main" val="3297499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073E99-E628-44A2-AFF2-BA24EE9A5423}"/>
              </a:ext>
            </a:extLst>
          </p:cNvPr>
          <p:cNvSpPr>
            <a:spLocks noGrp="1"/>
          </p:cNvSpPr>
          <p:nvPr>
            <p:ph type="dt" sz="half" idx="10"/>
          </p:nvPr>
        </p:nvSpPr>
        <p:spPr>
          <a:xfrm>
            <a:off x="838200" y="6356350"/>
            <a:ext cx="2743200" cy="365125"/>
          </a:xfrm>
          <a:prstGeom prst="rect">
            <a:avLst/>
          </a:prstGeom>
        </p:spPr>
        <p:txBody>
          <a:bodyPr/>
          <a:lstStyle/>
          <a:p>
            <a:fld id="{395536BD-BD80-4CC9-9C2F-F2B1EE223513}" type="datetimeFigureOut">
              <a:rPr lang="en-ID" smtClean="0"/>
              <a:t>12/03/2025</a:t>
            </a:fld>
            <a:endParaRPr lang="en-ID"/>
          </a:p>
        </p:txBody>
      </p:sp>
      <p:sp>
        <p:nvSpPr>
          <p:cNvPr id="3" name="Footer Placeholder 2">
            <a:extLst>
              <a:ext uri="{FF2B5EF4-FFF2-40B4-BE49-F238E27FC236}">
                <a16:creationId xmlns:a16="http://schemas.microsoft.com/office/drawing/2014/main" id="{56290E68-119D-4255-8580-39C963E56A23}"/>
              </a:ext>
            </a:extLst>
          </p:cNvPr>
          <p:cNvSpPr>
            <a:spLocks noGrp="1"/>
          </p:cNvSpPr>
          <p:nvPr>
            <p:ph type="ftr" sz="quarter" idx="11"/>
          </p:nvPr>
        </p:nvSpPr>
        <p:spPr>
          <a:xfrm>
            <a:off x="4038600" y="6356350"/>
            <a:ext cx="4114800" cy="365125"/>
          </a:xfrm>
          <a:prstGeom prst="rect">
            <a:avLst/>
          </a:prstGeom>
        </p:spPr>
        <p:txBody>
          <a:bodyPr/>
          <a:lstStyle/>
          <a:p>
            <a:endParaRPr lang="en-ID"/>
          </a:p>
        </p:txBody>
      </p:sp>
      <p:sp>
        <p:nvSpPr>
          <p:cNvPr id="4" name="Slide Number Placeholder 3">
            <a:extLst>
              <a:ext uri="{FF2B5EF4-FFF2-40B4-BE49-F238E27FC236}">
                <a16:creationId xmlns:a16="http://schemas.microsoft.com/office/drawing/2014/main" id="{817441DF-1535-4CBD-A5FD-20DC24179B3E}"/>
              </a:ext>
            </a:extLst>
          </p:cNvPr>
          <p:cNvSpPr>
            <a:spLocks noGrp="1"/>
          </p:cNvSpPr>
          <p:nvPr>
            <p:ph type="sldNum" sz="quarter" idx="12"/>
          </p:nvPr>
        </p:nvSpPr>
        <p:spPr>
          <a:xfrm>
            <a:off x="8610600" y="6356350"/>
            <a:ext cx="2743200" cy="365125"/>
          </a:xfrm>
          <a:prstGeom prst="rect">
            <a:avLst/>
          </a:prstGeom>
        </p:spPr>
        <p:txBody>
          <a:bodyPr/>
          <a:lstStyle/>
          <a:p>
            <a:fld id="{6DEF672C-14C3-4C5A-A142-470FDC8545FA}" type="slidenum">
              <a:rPr lang="en-ID" smtClean="0"/>
              <a:t>‹#›</a:t>
            </a:fld>
            <a:endParaRPr lang="en-ID"/>
          </a:p>
        </p:txBody>
      </p:sp>
    </p:spTree>
    <p:extLst>
      <p:ext uri="{BB962C8B-B14F-4D97-AF65-F5344CB8AC3E}">
        <p14:creationId xmlns:p14="http://schemas.microsoft.com/office/powerpoint/2010/main" val="3394563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E8EC9-AF04-4D21-9060-05607BAD7660}"/>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63E9B66A-B489-44B6-8239-B15148687846}"/>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705A7B33-4CF5-44DA-AE2B-6621CB59F52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E1EB6F-8AC8-4449-9512-F115CF085453}"/>
              </a:ext>
            </a:extLst>
          </p:cNvPr>
          <p:cNvSpPr>
            <a:spLocks noGrp="1"/>
          </p:cNvSpPr>
          <p:nvPr>
            <p:ph type="dt" sz="half" idx="10"/>
          </p:nvPr>
        </p:nvSpPr>
        <p:spPr>
          <a:xfrm>
            <a:off x="838200" y="6356350"/>
            <a:ext cx="2743200" cy="365125"/>
          </a:xfrm>
          <a:prstGeom prst="rect">
            <a:avLst/>
          </a:prstGeom>
        </p:spPr>
        <p:txBody>
          <a:bodyPr/>
          <a:lstStyle/>
          <a:p>
            <a:fld id="{395536BD-BD80-4CC9-9C2F-F2B1EE223513}" type="datetimeFigureOut">
              <a:rPr lang="en-ID" smtClean="0"/>
              <a:t>12/03/2025</a:t>
            </a:fld>
            <a:endParaRPr lang="en-ID"/>
          </a:p>
        </p:txBody>
      </p:sp>
      <p:sp>
        <p:nvSpPr>
          <p:cNvPr id="6" name="Footer Placeholder 5">
            <a:extLst>
              <a:ext uri="{FF2B5EF4-FFF2-40B4-BE49-F238E27FC236}">
                <a16:creationId xmlns:a16="http://schemas.microsoft.com/office/drawing/2014/main" id="{ECB4AEF4-38BB-407C-9EF5-B9F725C407B9}"/>
              </a:ext>
            </a:extLst>
          </p:cNvPr>
          <p:cNvSpPr>
            <a:spLocks noGrp="1"/>
          </p:cNvSpPr>
          <p:nvPr>
            <p:ph type="ftr" sz="quarter" idx="11"/>
          </p:nvPr>
        </p:nvSpPr>
        <p:spPr>
          <a:xfrm>
            <a:off x="4038600" y="6356350"/>
            <a:ext cx="4114800" cy="365125"/>
          </a:xfrm>
          <a:prstGeom prst="rect">
            <a:avLst/>
          </a:prstGeom>
        </p:spPr>
        <p:txBody>
          <a:bodyPr/>
          <a:lstStyle/>
          <a:p>
            <a:endParaRPr lang="en-ID"/>
          </a:p>
        </p:txBody>
      </p:sp>
      <p:sp>
        <p:nvSpPr>
          <p:cNvPr id="7" name="Slide Number Placeholder 6">
            <a:extLst>
              <a:ext uri="{FF2B5EF4-FFF2-40B4-BE49-F238E27FC236}">
                <a16:creationId xmlns:a16="http://schemas.microsoft.com/office/drawing/2014/main" id="{E2D3563B-A1E3-4004-9FB7-82FC90695EC3}"/>
              </a:ext>
            </a:extLst>
          </p:cNvPr>
          <p:cNvSpPr>
            <a:spLocks noGrp="1"/>
          </p:cNvSpPr>
          <p:nvPr>
            <p:ph type="sldNum" sz="quarter" idx="12"/>
          </p:nvPr>
        </p:nvSpPr>
        <p:spPr>
          <a:xfrm>
            <a:off x="8610600" y="6356350"/>
            <a:ext cx="2743200" cy="365125"/>
          </a:xfrm>
          <a:prstGeom prst="rect">
            <a:avLst/>
          </a:prstGeom>
        </p:spPr>
        <p:txBody>
          <a:bodyPr/>
          <a:lstStyle/>
          <a:p>
            <a:fld id="{6DEF672C-14C3-4C5A-A142-470FDC8545FA}" type="slidenum">
              <a:rPr lang="en-ID" smtClean="0"/>
              <a:t>‹#›</a:t>
            </a:fld>
            <a:endParaRPr lang="en-ID"/>
          </a:p>
        </p:txBody>
      </p:sp>
    </p:spTree>
    <p:extLst>
      <p:ext uri="{BB962C8B-B14F-4D97-AF65-F5344CB8AC3E}">
        <p14:creationId xmlns:p14="http://schemas.microsoft.com/office/powerpoint/2010/main" val="2881291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A2E6292-CC38-4DE7-9BD3-3E252E8529C1}"/>
              </a:ext>
            </a:extLst>
          </p:cNvPr>
          <p:cNvSpPr txBox="1"/>
          <p:nvPr userDrawn="1"/>
        </p:nvSpPr>
        <p:spPr>
          <a:xfrm flipH="1">
            <a:off x="10830771" y="208394"/>
            <a:ext cx="1099358" cy="369332"/>
          </a:xfrm>
          <a:prstGeom prst="rect">
            <a:avLst/>
          </a:prstGeom>
          <a:noFill/>
        </p:spPr>
        <p:txBody>
          <a:bodyPr wrap="square" rtlCol="0">
            <a:spAutoFit/>
          </a:bodyPr>
          <a:lstStyle/>
          <a:p>
            <a:pPr algn="r"/>
            <a:fld id="{260E2A6B-A809-4840-BF14-8648BC0BDF87}" type="slidenum">
              <a:rPr lang="id-ID" sz="1800" i="0" smtClean="0">
                <a:solidFill>
                  <a:schemeClr val="accent1"/>
                </a:solidFill>
                <a:latin typeface="Roboto" panose="02000000000000000000" pitchFamily="2" charset="0"/>
                <a:ea typeface="Roboto" panose="02000000000000000000" pitchFamily="2" charset="0"/>
                <a:cs typeface="Open Sans" panose="020B0606030504020204" pitchFamily="34" charset="0"/>
              </a:rPr>
              <a:pPr algn="r"/>
              <a:t>‹#›</a:t>
            </a:fld>
            <a:r>
              <a:rPr lang="en-US" sz="1100" i="0">
                <a:solidFill>
                  <a:schemeClr val="bg1">
                    <a:lumMod val="85000"/>
                    <a:alpha val="90000"/>
                  </a:schemeClr>
                </a:solidFill>
                <a:latin typeface="Roboto" panose="02000000000000000000" pitchFamily="2" charset="0"/>
                <a:ea typeface="Roboto" panose="02000000000000000000" pitchFamily="2" charset="0"/>
                <a:cs typeface="Open Sans" panose="020B0606030504020204" pitchFamily="34" charset="0"/>
              </a:rPr>
              <a:t>/81</a:t>
            </a:r>
            <a:endParaRPr lang="id-ID" sz="1600" i="0">
              <a:solidFill>
                <a:schemeClr val="bg1">
                  <a:lumMod val="85000"/>
                  <a:alpha val="90000"/>
                </a:schemeClr>
              </a:solidFill>
              <a:latin typeface="Roboto" panose="02000000000000000000" pitchFamily="2" charset="0"/>
              <a:ea typeface="Roboto" panose="02000000000000000000" pitchFamily="2" charset="0"/>
              <a:cs typeface="Open Sans" panose="020B0606030504020204" pitchFamily="34" charset="0"/>
            </a:endParaRPr>
          </a:p>
        </p:txBody>
      </p:sp>
    </p:spTree>
    <p:extLst>
      <p:ext uri="{BB962C8B-B14F-4D97-AF65-F5344CB8AC3E}">
        <p14:creationId xmlns:p14="http://schemas.microsoft.com/office/powerpoint/2010/main" val="1260897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84" r:id="rId8"/>
    <p:sldLayoutId id="2147483656" r:id="rId9"/>
    <p:sldLayoutId id="2147483657" r:id="rId10"/>
    <p:sldLayoutId id="2147483658" r:id="rId11"/>
    <p:sldLayoutId id="2147483659" r:id="rId12"/>
    <p:sldLayoutId id="2147483660" r:id="rId13"/>
    <p:sldLayoutId id="2147483662" r:id="rId14"/>
    <p:sldLayoutId id="2147483682" r:id="rId15"/>
    <p:sldLayoutId id="2147483672" r:id="rId16"/>
    <p:sldLayoutId id="2147483666" r:id="rId17"/>
    <p:sldLayoutId id="2147483669" r:id="rId18"/>
    <p:sldLayoutId id="2147483680" r:id="rId19"/>
    <p:sldLayoutId id="2147483683" r:id="rId20"/>
  </p:sldLayoutIdLst>
  <p:txStyles>
    <p:titleStyle>
      <a:lvl1pPr algn="l" defTabSz="914400" rtl="0" eaLnBrk="1" latinLnBrk="0" hangingPunct="1">
        <a:lnSpc>
          <a:spcPct val="90000"/>
        </a:lnSpc>
        <a:spcBef>
          <a:spcPct val="0"/>
        </a:spcBef>
        <a:buNone/>
        <a:defRPr sz="4400" kern="1200">
          <a:solidFill>
            <a:schemeClr val="tx1"/>
          </a:solidFill>
          <a:latin typeface="Roboto" panose="02000000000000000000"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oboto"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oboto" panose="020000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oboto" panose="020000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BAF3702-03BD-983E-CF86-53ED2608407C}"/>
              </a:ext>
            </a:extLst>
          </p:cNvPr>
          <p:cNvSpPr/>
          <p:nvPr/>
        </p:nvSpPr>
        <p:spPr>
          <a:xfrm>
            <a:off x="1825146" y="1705340"/>
            <a:ext cx="8892015" cy="2308324"/>
          </a:xfrm>
          <a:prstGeom prst="rect">
            <a:avLst/>
          </a:prstGeom>
        </p:spPr>
        <p:txBody>
          <a:bodyPr wrap="square" lIns="91440" tIns="45720" rIns="91440" bIns="45720" anchor="t">
            <a:spAutoFit/>
          </a:bodyPr>
          <a:lstStyle/>
          <a:p>
            <a:pPr algn="ctr"/>
            <a:endParaRPr lang="lt-LT" sz="3600" b="1" dirty="0">
              <a:solidFill>
                <a:srgbClr val="0500E0"/>
              </a:solidFill>
              <a:latin typeface="Roboto"/>
              <a:ea typeface="Roboto"/>
              <a:cs typeface="Open Sans"/>
            </a:endParaRPr>
          </a:p>
          <a:p>
            <a:pPr algn="ctr"/>
            <a:r>
              <a:rPr lang="lt-LT" sz="3600" b="1" i="0" dirty="0">
                <a:solidFill>
                  <a:schemeClr val="accent1"/>
                </a:solidFill>
                <a:effectLst/>
                <a:latin typeface="Roboto" panose="02000000000000000000" pitchFamily="2" charset="0"/>
                <a:ea typeface="Roboto" panose="02000000000000000000" pitchFamily="2" charset="0"/>
                <a:cs typeface="Roboto" panose="02000000000000000000" pitchFamily="2" charset="0"/>
              </a:rPr>
              <a:t>JAUNIMO DARBUOTOJO PROFESIJOS ĮTEISINIMAS</a:t>
            </a:r>
            <a:endParaRPr lang="lt-LT" sz="3600" b="1" dirty="0">
              <a:solidFill>
                <a:schemeClr val="accent1"/>
              </a:solidFill>
              <a:latin typeface="Roboto" panose="02000000000000000000" pitchFamily="2" charset="0"/>
              <a:ea typeface="Roboto" panose="02000000000000000000" pitchFamily="2" charset="0"/>
              <a:cs typeface="Roboto" panose="02000000000000000000" pitchFamily="2" charset="0"/>
            </a:endParaRPr>
          </a:p>
          <a:p>
            <a:pPr algn="ctr"/>
            <a:r>
              <a:rPr lang="lt-LT" sz="3600" b="1" dirty="0">
                <a:solidFill>
                  <a:srgbClr val="0500E0"/>
                </a:solidFill>
                <a:latin typeface="Roboto"/>
                <a:ea typeface="Roboto"/>
                <a:cs typeface="Open Sans"/>
              </a:rPr>
              <a:t> </a:t>
            </a:r>
            <a:endParaRPr lang="lt-LT" sz="4400" b="1" dirty="0">
              <a:solidFill>
                <a:srgbClr val="0500E0"/>
              </a:solidFill>
              <a:latin typeface="Roboto" panose="02000000000000000000" pitchFamily="2" charset="0"/>
              <a:ea typeface="Roboto" panose="02000000000000000000" pitchFamily="2" charset="0"/>
              <a:cs typeface="Open Sans" panose="020B0606030504020204" pitchFamily="34" charset="0"/>
            </a:endParaRPr>
          </a:p>
        </p:txBody>
      </p:sp>
    </p:spTree>
    <p:extLst>
      <p:ext uri="{BB962C8B-B14F-4D97-AF65-F5344CB8AC3E}">
        <p14:creationId xmlns:p14="http://schemas.microsoft.com/office/powerpoint/2010/main" val="15089287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EDAB8-4342-44DF-6FBF-E559FDD501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F81017-41E1-D5B7-2110-81EBFB902F39}"/>
              </a:ext>
            </a:extLst>
          </p:cNvPr>
          <p:cNvSpPr>
            <a:spLocks noGrp="1"/>
          </p:cNvSpPr>
          <p:nvPr>
            <p:ph type="title"/>
          </p:nvPr>
        </p:nvSpPr>
        <p:spPr>
          <a:xfrm>
            <a:off x="647282" y="126835"/>
            <a:ext cx="10515600" cy="1325563"/>
          </a:xfrm>
        </p:spPr>
        <p:txBody>
          <a:bodyPr/>
          <a:lstStyle/>
          <a:p>
            <a:r>
              <a:rPr lang="lt-LT" dirty="0"/>
              <a:t>          </a:t>
            </a:r>
            <a:r>
              <a:rPr lang="lt-LT" b="1" dirty="0">
                <a:solidFill>
                  <a:schemeClr val="accent1"/>
                </a:solidFill>
              </a:rPr>
              <a:t>SERTIFIKATO GALIOJIMAS GALI BŪTI  PANAIKINTAS, jeigu:</a:t>
            </a:r>
          </a:p>
        </p:txBody>
      </p:sp>
      <p:sp>
        <p:nvSpPr>
          <p:cNvPr id="3" name="Content Placeholder 2">
            <a:extLst>
              <a:ext uri="{FF2B5EF4-FFF2-40B4-BE49-F238E27FC236}">
                <a16:creationId xmlns:a16="http://schemas.microsoft.com/office/drawing/2014/main" id="{45E55B47-33C9-2005-F57E-E9D6306415FD}"/>
              </a:ext>
            </a:extLst>
          </p:cNvPr>
          <p:cNvSpPr>
            <a:spLocks noGrp="1"/>
          </p:cNvSpPr>
          <p:nvPr>
            <p:ph idx="1"/>
          </p:nvPr>
        </p:nvSpPr>
        <p:spPr>
          <a:xfrm>
            <a:off x="838200" y="1594513"/>
            <a:ext cx="11209774" cy="4667250"/>
          </a:xfrm>
        </p:spPr>
        <p:txBody>
          <a:bodyPr/>
          <a:lstStyle/>
          <a:p>
            <a:pPr algn="just">
              <a:lnSpc>
                <a:spcPts val="1800"/>
              </a:lnSpc>
              <a:spcAft>
                <a:spcPts val="600"/>
              </a:spcAft>
            </a:pPr>
            <a:r>
              <a:rPr lang="lt-LT" sz="2000" b="0" i="0" dirty="0">
                <a:solidFill>
                  <a:srgbClr val="000000"/>
                </a:solidFill>
                <a:effectLst/>
                <a:ea typeface="Roboto" panose="02000000000000000000" pitchFamily="2" charset="0"/>
                <a:cs typeface="Roboto" panose="02000000000000000000" pitchFamily="2" charset="0"/>
              </a:rPr>
              <a:t>nustatoma, kad asmuo, gavęs jaunimo darbuotojo sertifikatą, nebedirba jaunimo darbuotoju ilgiau kaip 5 metus nuo dienos, kai nutrūko jo darbo santykiai;</a:t>
            </a:r>
          </a:p>
          <a:p>
            <a:pPr marL="0" marR="0" indent="457200" algn="just">
              <a:lnSpc>
                <a:spcPts val="1800"/>
              </a:lnSpc>
              <a:spcAft>
                <a:spcPts val="600"/>
              </a:spcAft>
              <a:buNone/>
            </a:pPr>
            <a:endParaRPr lang="lt-LT" sz="2000" dirty="0">
              <a:solidFill>
                <a:srgbClr val="000000"/>
              </a:solidFill>
              <a:ea typeface="Roboto" panose="02000000000000000000" pitchFamily="2" charset="0"/>
              <a:cs typeface="Roboto" panose="02000000000000000000" pitchFamily="2" charset="0"/>
            </a:endParaRPr>
          </a:p>
          <a:p>
            <a:pPr algn="just">
              <a:lnSpc>
                <a:spcPts val="1800"/>
              </a:lnSpc>
              <a:spcAft>
                <a:spcPts val="600"/>
              </a:spcAft>
            </a:pPr>
            <a:r>
              <a:rPr lang="lt-LT" sz="2000" b="0" i="0" dirty="0">
                <a:solidFill>
                  <a:srgbClr val="000000"/>
                </a:solidFill>
                <a:effectLst/>
                <a:ea typeface="Roboto" panose="02000000000000000000" pitchFamily="2" charset="0"/>
                <a:cs typeface="Roboto" panose="02000000000000000000" pitchFamily="2" charset="0"/>
              </a:rPr>
              <a:t>asmuo, turintis jaunimo darbuotojo sertifikatą, pateikia prašymą pripažinti jaunimo darbuotojo sertifikatą negaliojančiu;</a:t>
            </a:r>
          </a:p>
          <a:p>
            <a:pPr marL="0" marR="0" indent="457200" algn="just">
              <a:lnSpc>
                <a:spcPts val="1800"/>
              </a:lnSpc>
              <a:spcAft>
                <a:spcPts val="600"/>
              </a:spcAft>
              <a:buNone/>
            </a:pPr>
            <a:endParaRPr lang="lt-LT" sz="2000" dirty="0">
              <a:solidFill>
                <a:srgbClr val="000000"/>
              </a:solidFill>
              <a:ea typeface="Roboto" panose="02000000000000000000" pitchFamily="2" charset="0"/>
              <a:cs typeface="Roboto" panose="02000000000000000000" pitchFamily="2" charset="0"/>
            </a:endParaRPr>
          </a:p>
          <a:p>
            <a:pPr algn="just">
              <a:lnSpc>
                <a:spcPts val="1800"/>
              </a:lnSpc>
              <a:spcAft>
                <a:spcPts val="600"/>
              </a:spcAft>
            </a:pPr>
            <a:r>
              <a:rPr lang="lt-LT" sz="2000" b="0" i="0" dirty="0">
                <a:solidFill>
                  <a:srgbClr val="000000"/>
                </a:solidFill>
                <a:effectLst/>
                <a:ea typeface="Roboto" panose="02000000000000000000" pitchFamily="2" charset="0"/>
                <a:cs typeface="Roboto" panose="02000000000000000000" pitchFamily="2" charset="0"/>
              </a:rPr>
              <a:t>išdavus jaunimo darbuotojo sertifikatą paaiškėja, kad prašyme išduoti jaunimo darbuotojo sertifikatą pateikti klaidingi duomenys, arba nustatoma, kad asmuo yra pateikęs klaidingą su sertifikavimo procedūra susijusią informaciją ar suklastotus dokumentus;</a:t>
            </a:r>
          </a:p>
          <a:p>
            <a:pPr marL="0" indent="0" algn="just">
              <a:lnSpc>
                <a:spcPts val="1800"/>
              </a:lnSpc>
              <a:spcAft>
                <a:spcPts val="600"/>
              </a:spcAft>
              <a:buNone/>
            </a:pPr>
            <a:endParaRPr lang="lt-LT" sz="2000" b="0" i="0" dirty="0">
              <a:solidFill>
                <a:srgbClr val="000000"/>
              </a:solidFill>
              <a:effectLst/>
              <a:ea typeface="Roboto" panose="02000000000000000000" pitchFamily="2" charset="0"/>
              <a:cs typeface="Roboto" panose="02000000000000000000" pitchFamily="2" charset="0"/>
            </a:endParaRPr>
          </a:p>
          <a:p>
            <a:pPr algn="just">
              <a:lnSpc>
                <a:spcPts val="1800"/>
              </a:lnSpc>
              <a:spcAft>
                <a:spcPts val="600"/>
              </a:spcAft>
            </a:pPr>
            <a:r>
              <a:rPr lang="lt-LT" sz="2000" b="0" i="0" dirty="0">
                <a:solidFill>
                  <a:srgbClr val="000000"/>
                </a:solidFill>
                <a:effectLst/>
                <a:ea typeface="Roboto" panose="02000000000000000000" pitchFamily="2" charset="0"/>
                <a:cs typeface="Roboto" panose="02000000000000000000" pitchFamily="2" charset="0"/>
              </a:rPr>
              <a:t>paaiškėja, kad asmuo, turintis jaunimo darbuotojo sertifikatą, nėra nepriekaištingos reputacijos.</a:t>
            </a:r>
          </a:p>
        </p:txBody>
      </p:sp>
      <p:pic>
        <p:nvPicPr>
          <p:cNvPr id="4" name="Graphic 36">
            <a:extLst>
              <a:ext uri="{FF2B5EF4-FFF2-40B4-BE49-F238E27FC236}">
                <a16:creationId xmlns:a16="http://schemas.microsoft.com/office/drawing/2014/main" id="{C80CF3A3-952B-ED20-57F9-916866C191A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7080000">
            <a:off x="-169633" y="-509052"/>
            <a:ext cx="2015665" cy="2597338"/>
          </a:xfrm>
          <a:prstGeom prst="rect">
            <a:avLst/>
          </a:prstGeom>
        </p:spPr>
      </p:pic>
      <p:pic>
        <p:nvPicPr>
          <p:cNvPr id="5" name="Graphic 36">
            <a:extLst>
              <a:ext uri="{FF2B5EF4-FFF2-40B4-BE49-F238E27FC236}">
                <a16:creationId xmlns:a16="http://schemas.microsoft.com/office/drawing/2014/main" id="{65044729-05EA-93F0-D673-85BEFE8A8A7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7080000">
            <a:off x="10147855" y="4922935"/>
            <a:ext cx="3895265" cy="4913818"/>
          </a:xfrm>
          <a:prstGeom prst="rect">
            <a:avLst/>
          </a:prstGeom>
        </p:spPr>
      </p:pic>
    </p:spTree>
    <p:extLst>
      <p:ext uri="{BB962C8B-B14F-4D97-AF65-F5344CB8AC3E}">
        <p14:creationId xmlns:p14="http://schemas.microsoft.com/office/powerpoint/2010/main" val="17299970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A94A2-A793-3B1D-8209-7DCC0043450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6B59ED3-0728-5485-17F4-5686F7D99F8C}"/>
              </a:ext>
            </a:extLst>
          </p:cNvPr>
          <p:cNvSpPr/>
          <p:nvPr/>
        </p:nvSpPr>
        <p:spPr>
          <a:xfrm>
            <a:off x="1825146" y="1705340"/>
            <a:ext cx="8892015" cy="1200329"/>
          </a:xfrm>
          <a:prstGeom prst="rect">
            <a:avLst/>
          </a:prstGeom>
        </p:spPr>
        <p:txBody>
          <a:bodyPr wrap="square" lIns="91440" tIns="45720" rIns="91440" bIns="45720" anchor="t">
            <a:spAutoFit/>
          </a:bodyPr>
          <a:lstStyle/>
          <a:p>
            <a:pPr algn="ctr"/>
            <a:endParaRPr lang="lt-LT" sz="3600" b="1" dirty="0">
              <a:solidFill>
                <a:srgbClr val="0500E0"/>
              </a:solidFill>
              <a:latin typeface="Roboto"/>
              <a:ea typeface="Roboto"/>
              <a:cs typeface="Open Sans"/>
            </a:endParaRPr>
          </a:p>
          <a:p>
            <a:pPr algn="ctr"/>
            <a:r>
              <a:rPr lang="lt-LT" sz="3600" b="1" dirty="0">
                <a:solidFill>
                  <a:schemeClr val="accent1"/>
                </a:solidFill>
                <a:latin typeface="Roboto" panose="02000000000000000000" pitchFamily="2" charset="0"/>
                <a:ea typeface="Roboto" panose="02000000000000000000" pitchFamily="2" charset="0"/>
                <a:cs typeface="Roboto" panose="02000000000000000000" pitchFamily="2" charset="0"/>
              </a:rPr>
              <a:t>TAIGI...</a:t>
            </a:r>
            <a:endParaRPr lang="lt-LT" sz="4400" b="1" dirty="0">
              <a:solidFill>
                <a:srgbClr val="0500E0"/>
              </a:solidFill>
              <a:latin typeface="Roboto" panose="02000000000000000000" pitchFamily="2" charset="0"/>
              <a:ea typeface="Roboto" panose="02000000000000000000" pitchFamily="2" charset="0"/>
              <a:cs typeface="Open Sans" panose="020B0606030504020204" pitchFamily="34" charset="0"/>
            </a:endParaRPr>
          </a:p>
        </p:txBody>
      </p:sp>
    </p:spTree>
    <p:extLst>
      <p:ext uri="{BB962C8B-B14F-4D97-AF65-F5344CB8AC3E}">
        <p14:creationId xmlns:p14="http://schemas.microsoft.com/office/powerpoint/2010/main" val="26766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Group 2">
            <a:extLst>
              <a:ext uri="{FF2B5EF4-FFF2-40B4-BE49-F238E27FC236}">
                <a16:creationId xmlns:a16="http://schemas.microsoft.com/office/drawing/2014/main" id="{317B6A7D-F67F-5F19-745D-78593F22F715}"/>
              </a:ext>
            </a:extLst>
          </p:cNvPr>
          <p:cNvGrpSpPr/>
          <p:nvPr/>
        </p:nvGrpSpPr>
        <p:grpSpPr>
          <a:xfrm>
            <a:off x="1067483" y="1522411"/>
            <a:ext cx="10137670" cy="1456809"/>
            <a:chOff x="7023146" y="1721786"/>
            <a:chExt cx="6701068" cy="1468686"/>
          </a:xfrm>
        </p:grpSpPr>
        <p:sp>
          <p:nvSpPr>
            <p:cNvPr id="23" name="TextBox 22">
              <a:extLst>
                <a:ext uri="{FF2B5EF4-FFF2-40B4-BE49-F238E27FC236}">
                  <a16:creationId xmlns:a16="http://schemas.microsoft.com/office/drawing/2014/main" id="{0D491251-4050-4FA0-BB12-2E6854D821AC}"/>
                </a:ext>
              </a:extLst>
            </p:cNvPr>
            <p:cNvSpPr txBox="1"/>
            <p:nvPr/>
          </p:nvSpPr>
          <p:spPr>
            <a:xfrm>
              <a:off x="7206400" y="2167478"/>
              <a:ext cx="2938494" cy="402596"/>
            </a:xfrm>
            <a:prstGeom prst="rect">
              <a:avLst/>
            </a:prstGeom>
            <a:noFill/>
          </p:spPr>
          <p:txBody>
            <a:bodyPr wrap="square" lIns="91440" tIns="45720" rIns="91440" bIns="45720" rtlCol="0" anchor="b">
              <a:spAutoFit/>
            </a:bodyPr>
            <a:lstStyle/>
            <a:p>
              <a:pPr>
                <a:lnSpc>
                  <a:spcPct val="120000"/>
                </a:lnSpc>
              </a:pPr>
              <a:endParaRPr lang="en-US" dirty="0">
                <a:solidFill>
                  <a:schemeClr val="accent1"/>
                </a:solidFill>
                <a:latin typeface="Roboto Medium"/>
                <a:ea typeface="Roboto Medium"/>
                <a:cs typeface="Roboto Medium"/>
              </a:endParaRPr>
            </a:p>
          </p:txBody>
        </p:sp>
        <p:sp>
          <p:nvSpPr>
            <p:cNvPr id="24" name="Rectangle 20">
              <a:extLst>
                <a:ext uri="{FF2B5EF4-FFF2-40B4-BE49-F238E27FC236}">
                  <a16:creationId xmlns:a16="http://schemas.microsoft.com/office/drawing/2014/main" id="{54457473-572C-5A74-C648-42D34385FC9A}"/>
                </a:ext>
              </a:extLst>
            </p:cNvPr>
            <p:cNvSpPr/>
            <p:nvPr/>
          </p:nvSpPr>
          <p:spPr>
            <a:xfrm>
              <a:off x="7023146" y="1721786"/>
              <a:ext cx="6701068" cy="1468686"/>
            </a:xfrm>
            <a:prstGeom prst="rect">
              <a:avLst/>
            </a:prstGeom>
          </p:spPr>
          <p:txBody>
            <a:bodyPr wrap="square" lIns="91440" tIns="45720" rIns="91440" bIns="45720" anchor="t">
              <a:spAutoFit/>
            </a:bodyPr>
            <a:lstStyle/>
            <a:p>
              <a:pPr>
                <a:lnSpc>
                  <a:spcPct val="90000"/>
                </a:lnSpc>
                <a:spcBef>
                  <a:spcPts val="1000"/>
                </a:spcBef>
              </a:pPr>
              <a:r>
                <a:rPr lang="lt-LT" sz="2000" dirty="0">
                  <a:latin typeface="Roboto"/>
                  <a:ea typeface="Roboto"/>
                  <a:cs typeface="Roboto"/>
                </a:rPr>
                <a:t>Pakeistas įsakymas „</a:t>
              </a:r>
              <a:r>
                <a:rPr lang="lt-LT" sz="2000" i="1" dirty="0">
                  <a:solidFill>
                    <a:srgbClr val="000000"/>
                  </a:solidFill>
                  <a:effectLst/>
                  <a:latin typeface="Roboto" panose="02000000000000000000" pitchFamily="2" charset="0"/>
                  <a:ea typeface="Roboto" panose="02000000000000000000" pitchFamily="2" charset="0"/>
                  <a:cs typeface="Roboto" panose="02000000000000000000" pitchFamily="2" charset="0"/>
                </a:rPr>
                <a:t>Dėl socialinių paslaugų srities darbuotojų pareigybių ir atliekamų funkcijų sąrašo patvirtinimo</a:t>
              </a:r>
              <a:r>
                <a:rPr lang="lt-LT" sz="2000" i="0" dirty="0">
                  <a:solidFill>
                    <a:srgbClr val="000000"/>
                  </a:solidFill>
                  <a:effectLst/>
                  <a:latin typeface="Times New Roman" panose="02020603050405020304" pitchFamily="18" charset="0"/>
                </a:rPr>
                <a:t>“:</a:t>
              </a:r>
            </a:p>
            <a:p>
              <a:pPr marL="285750" indent="-285750">
                <a:lnSpc>
                  <a:spcPct val="90000"/>
                </a:lnSpc>
                <a:spcBef>
                  <a:spcPts val="1000"/>
                </a:spcBef>
                <a:buFont typeface="Arial" panose="020B0604020202020204" pitchFamily="34" charset="0"/>
                <a:buChar char="•"/>
              </a:pPr>
              <a:r>
                <a:rPr lang="lt-LT" sz="2000" dirty="0">
                  <a:solidFill>
                    <a:schemeClr val="accent1"/>
                  </a:solidFill>
                  <a:latin typeface="Roboto" panose="02000000000000000000" pitchFamily="2" charset="0"/>
                  <a:ea typeface="Roboto" panose="02000000000000000000" pitchFamily="2" charset="0"/>
                  <a:cs typeface="Roboto" panose="02000000000000000000" pitchFamily="2" charset="0"/>
                </a:rPr>
                <a:t>vietoje </a:t>
              </a:r>
              <a:r>
                <a:rPr lang="lt-LT" sz="2000" dirty="0">
                  <a:latin typeface="Roboto" panose="02000000000000000000" pitchFamily="2" charset="0"/>
                  <a:ea typeface="Roboto" panose="02000000000000000000" pitchFamily="2" charset="0"/>
                  <a:cs typeface="Roboto" panose="02000000000000000000" pitchFamily="2" charset="0"/>
                </a:rPr>
                <a:t>„</a:t>
              </a:r>
              <a:r>
                <a:rPr lang="lt-LT" sz="2000" dirty="0">
                  <a:solidFill>
                    <a:schemeClr val="accent1"/>
                  </a:solidFill>
                  <a:latin typeface="Roboto" panose="02000000000000000000" pitchFamily="2" charset="0"/>
                  <a:ea typeface="Roboto" panose="02000000000000000000" pitchFamily="2" charset="0"/>
                  <a:cs typeface="Roboto" panose="02000000000000000000" pitchFamily="2" charset="0"/>
                </a:rPr>
                <a:t>sertifikuotas </a:t>
              </a:r>
              <a:r>
                <a:rPr lang="lt-LT" sz="2000" dirty="0">
                  <a:solidFill>
                    <a:srgbClr val="000000"/>
                  </a:solidFill>
                  <a:latin typeface="Roboto" panose="02000000000000000000" pitchFamily="2" charset="0"/>
                  <a:ea typeface="Roboto" panose="02000000000000000000" pitchFamily="2" charset="0"/>
                  <a:cs typeface="Roboto" panose="02000000000000000000" pitchFamily="2" charset="0"/>
                </a:rPr>
                <a:t>jaunimo darbuotojas“ bus </a:t>
              </a:r>
              <a:r>
                <a:rPr lang="lt-LT" sz="2000" dirty="0">
                  <a:solidFill>
                    <a:schemeClr val="accent1"/>
                  </a:solidFill>
                  <a:latin typeface="Roboto" panose="02000000000000000000" pitchFamily="2" charset="0"/>
                  <a:ea typeface="Roboto" panose="02000000000000000000" pitchFamily="2" charset="0"/>
                  <a:cs typeface="Roboto" panose="02000000000000000000" pitchFamily="2" charset="0"/>
                </a:rPr>
                <a:t>įrašyta „jaunimo darbuotojas“</a:t>
              </a:r>
              <a:r>
                <a:rPr lang="lt-LT" sz="2000" dirty="0">
                  <a:solidFill>
                    <a:srgbClr val="000000"/>
                  </a:solidFill>
                  <a:latin typeface="Roboto" panose="02000000000000000000" pitchFamily="2" charset="0"/>
                  <a:ea typeface="Roboto" panose="02000000000000000000" pitchFamily="2" charset="0"/>
                  <a:cs typeface="Roboto" panose="02000000000000000000" pitchFamily="2" charset="0"/>
                </a:rPr>
                <a:t>;</a:t>
              </a:r>
            </a:p>
            <a:p>
              <a:pPr marL="285750" indent="-285750">
                <a:lnSpc>
                  <a:spcPct val="90000"/>
                </a:lnSpc>
                <a:spcBef>
                  <a:spcPts val="1000"/>
                </a:spcBef>
                <a:buFont typeface="Arial" panose="020B0604020202020204" pitchFamily="34" charset="0"/>
                <a:buChar char="•"/>
              </a:pPr>
              <a:r>
                <a:rPr lang="lt-LT" sz="2000" dirty="0">
                  <a:solidFill>
                    <a:srgbClr val="000000"/>
                  </a:solidFill>
                  <a:latin typeface="Roboto" panose="02000000000000000000" pitchFamily="2" charset="0"/>
                  <a:ea typeface="Roboto" panose="02000000000000000000" pitchFamily="2" charset="0"/>
                  <a:cs typeface="Roboto" panose="02000000000000000000" pitchFamily="2" charset="0"/>
                </a:rPr>
                <a:t>remiantis JPPĮ, </a:t>
              </a:r>
              <a:r>
                <a:rPr lang="lt-LT" sz="2000" dirty="0">
                  <a:solidFill>
                    <a:schemeClr val="accent1"/>
                  </a:solidFill>
                  <a:latin typeface="Roboto" panose="02000000000000000000" pitchFamily="2" charset="0"/>
                  <a:ea typeface="Roboto" panose="02000000000000000000" pitchFamily="2" charset="0"/>
                  <a:cs typeface="Roboto" panose="02000000000000000000" pitchFamily="2" charset="0"/>
                </a:rPr>
                <a:t>pakoreguotos</a:t>
              </a:r>
              <a:r>
                <a:rPr lang="lt-LT" sz="2000" dirty="0">
                  <a:solidFill>
                    <a:srgbClr val="000000"/>
                  </a:solidFill>
                  <a:latin typeface="Roboto" panose="02000000000000000000" pitchFamily="2" charset="0"/>
                  <a:ea typeface="Roboto" panose="02000000000000000000" pitchFamily="2" charset="0"/>
                  <a:cs typeface="Roboto" panose="02000000000000000000" pitchFamily="2" charset="0"/>
                </a:rPr>
                <a:t> jaunimo darbuotojo </a:t>
              </a:r>
              <a:r>
                <a:rPr lang="lt-LT" sz="2000" dirty="0">
                  <a:solidFill>
                    <a:schemeClr val="accent1"/>
                  </a:solidFill>
                  <a:latin typeface="Roboto" panose="02000000000000000000" pitchFamily="2" charset="0"/>
                  <a:ea typeface="Roboto" panose="02000000000000000000" pitchFamily="2" charset="0"/>
                  <a:cs typeface="Roboto" panose="02000000000000000000" pitchFamily="2" charset="0"/>
                </a:rPr>
                <a:t>funkcijos</a:t>
              </a:r>
              <a:r>
                <a:rPr lang="lt-LT" sz="2000" dirty="0">
                  <a:solidFill>
                    <a:srgbClr val="000000"/>
                  </a:solidFill>
                  <a:latin typeface="Roboto" panose="02000000000000000000" pitchFamily="2" charset="0"/>
                  <a:ea typeface="Roboto" panose="02000000000000000000" pitchFamily="2" charset="0"/>
                  <a:cs typeface="Roboto" panose="02000000000000000000" pitchFamily="2" charset="0"/>
                </a:rPr>
                <a:t>.</a:t>
              </a:r>
              <a:endParaRPr lang="en-US" sz="2000" dirty="0">
                <a:solidFill>
                  <a:schemeClr val="tx1">
                    <a:lumMod val="65000"/>
                    <a:lumOff val="35000"/>
                  </a:schemeClr>
                </a:solidFill>
                <a:latin typeface="Roboto" panose="02000000000000000000" pitchFamily="2" charset="0"/>
                <a:ea typeface="Roboto" panose="02000000000000000000" pitchFamily="2" charset="0"/>
                <a:cs typeface="Roboto" panose="02000000000000000000" pitchFamily="2" charset="0"/>
              </a:endParaRPr>
            </a:p>
          </p:txBody>
        </p:sp>
      </p:grpSp>
      <p:sp>
        <p:nvSpPr>
          <p:cNvPr id="30" name="TextBox 1">
            <a:extLst>
              <a:ext uri="{FF2B5EF4-FFF2-40B4-BE49-F238E27FC236}">
                <a16:creationId xmlns:a16="http://schemas.microsoft.com/office/drawing/2014/main" id="{94F5A245-6FF6-3C65-748C-013172289B59}"/>
              </a:ext>
            </a:extLst>
          </p:cNvPr>
          <p:cNvSpPr txBox="1"/>
          <p:nvPr/>
        </p:nvSpPr>
        <p:spPr>
          <a:xfrm>
            <a:off x="2179029" y="222352"/>
            <a:ext cx="7696287" cy="584775"/>
          </a:xfrm>
          <a:prstGeom prst="rect">
            <a:avLst/>
          </a:prstGeom>
          <a:noFill/>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lt-LT" sz="3200" b="1" dirty="0">
                <a:solidFill>
                  <a:schemeClr val="accent1"/>
                </a:solidFill>
                <a:latin typeface="Roboto"/>
                <a:ea typeface="Roboto"/>
                <a:cs typeface="Open Sans"/>
              </a:rPr>
              <a:t>TEISĖKŪRA ARTIMIAUSIU METU</a:t>
            </a:r>
            <a:endParaRPr lang="en-US" dirty="0"/>
          </a:p>
        </p:txBody>
      </p:sp>
      <p:grpSp>
        <p:nvGrpSpPr>
          <p:cNvPr id="8" name="Grupė 7">
            <a:extLst>
              <a:ext uri="{FF2B5EF4-FFF2-40B4-BE49-F238E27FC236}">
                <a16:creationId xmlns:a16="http://schemas.microsoft.com/office/drawing/2014/main" id="{B92149B4-A09F-0679-C701-F978EA73A92E}"/>
              </a:ext>
            </a:extLst>
          </p:cNvPr>
          <p:cNvGrpSpPr/>
          <p:nvPr/>
        </p:nvGrpSpPr>
        <p:grpSpPr>
          <a:xfrm>
            <a:off x="230321" y="1968596"/>
            <a:ext cx="572269" cy="442545"/>
            <a:chOff x="525244" y="1619056"/>
            <a:chExt cx="572269" cy="442545"/>
          </a:xfrm>
        </p:grpSpPr>
        <p:sp>
          <p:nvSpPr>
            <p:cNvPr id="3" name="Freeform: Shape 33">
              <a:extLst>
                <a:ext uri="{FF2B5EF4-FFF2-40B4-BE49-F238E27FC236}">
                  <a16:creationId xmlns:a16="http://schemas.microsoft.com/office/drawing/2014/main" id="{22BBA52E-B72B-A113-6CF0-401BC89C896A}"/>
                </a:ext>
              </a:extLst>
            </p:cNvPr>
            <p:cNvSpPr/>
            <p:nvPr/>
          </p:nvSpPr>
          <p:spPr>
            <a:xfrm>
              <a:off x="525244" y="1619084"/>
              <a:ext cx="223795" cy="434565"/>
            </a:xfrm>
            <a:custGeom>
              <a:avLst/>
              <a:gdLst>
                <a:gd name="connsiteX0" fmla="*/ 122173 w 138532"/>
                <a:gd name="connsiteY0" fmla="*/ 152869 h 266356"/>
                <a:gd name="connsiteX1" fmla="*/ 121420 w 138532"/>
                <a:gd name="connsiteY1" fmla="*/ 152571 h 266356"/>
                <a:gd name="connsiteX2" fmla="*/ 70271 w 138532"/>
                <a:gd name="connsiteY2" fmla="*/ 136829 h 266356"/>
                <a:gd name="connsiteX3" fmla="*/ 63144 w 138532"/>
                <a:gd name="connsiteY3" fmla="*/ 140611 h 266356"/>
                <a:gd name="connsiteX4" fmla="*/ 66926 w 138532"/>
                <a:gd name="connsiteY4" fmla="*/ 147738 h 266356"/>
                <a:gd name="connsiteX5" fmla="*/ 117672 w 138532"/>
                <a:gd name="connsiteY5" fmla="*/ 163358 h 266356"/>
                <a:gd name="connsiteX6" fmla="*/ 126778 w 138532"/>
                <a:gd name="connsiteY6" fmla="*/ 182112 h 266356"/>
                <a:gd name="connsiteX7" fmla="*/ 113049 w 138532"/>
                <a:gd name="connsiteY7" fmla="*/ 248565 h 266356"/>
                <a:gd name="connsiteX8" fmla="*/ 106676 w 138532"/>
                <a:gd name="connsiteY8" fmla="*/ 253766 h 266356"/>
                <a:gd name="connsiteX9" fmla="*/ 101720 w 138532"/>
                <a:gd name="connsiteY9" fmla="*/ 251490 h 266356"/>
                <a:gd name="connsiteX10" fmla="*/ 100232 w 138532"/>
                <a:gd name="connsiteY10" fmla="*/ 246236 h 266356"/>
                <a:gd name="connsiteX11" fmla="*/ 109162 w 138532"/>
                <a:gd name="connsiteY11" fmla="*/ 189606 h 266356"/>
                <a:gd name="connsiteX12" fmla="*/ 106360 w 138532"/>
                <a:gd name="connsiteY12" fmla="*/ 178592 h 266356"/>
                <a:gd name="connsiteX13" fmla="*/ 96449 w 138532"/>
                <a:gd name="connsiteY13" fmla="*/ 173024 h 266356"/>
                <a:gd name="connsiteX14" fmla="*/ 58556 w 138532"/>
                <a:gd name="connsiteY14" fmla="*/ 168961 h 266356"/>
                <a:gd name="connsiteX15" fmla="*/ 40012 w 138532"/>
                <a:gd name="connsiteY15" fmla="*/ 158455 h 266356"/>
                <a:gd name="connsiteX16" fmla="*/ 34969 w 138532"/>
                <a:gd name="connsiteY16" fmla="*/ 137740 h 266356"/>
                <a:gd name="connsiteX17" fmla="*/ 43584 w 138532"/>
                <a:gd name="connsiteY17" fmla="*/ 87536 h 266356"/>
                <a:gd name="connsiteX18" fmla="*/ 59046 w 138532"/>
                <a:gd name="connsiteY18" fmla="*/ 54371 h 266356"/>
                <a:gd name="connsiteX19" fmla="*/ 79009 w 138532"/>
                <a:gd name="connsiteY19" fmla="*/ 61743 h 266356"/>
                <a:gd name="connsiteX20" fmla="*/ 109880 w 138532"/>
                <a:gd name="connsiteY20" fmla="*/ 30871 h 266356"/>
                <a:gd name="connsiteX21" fmla="*/ 79009 w 138532"/>
                <a:gd name="connsiteY21" fmla="*/ 0 h 266356"/>
                <a:gd name="connsiteX22" fmla="*/ 48137 w 138532"/>
                <a:gd name="connsiteY22" fmla="*/ 30871 h 266356"/>
                <a:gd name="connsiteX23" fmla="*/ 51744 w 138532"/>
                <a:gd name="connsiteY23" fmla="*/ 45335 h 266356"/>
                <a:gd name="connsiteX24" fmla="*/ 51569 w 138532"/>
                <a:gd name="connsiteY24" fmla="*/ 45493 h 266356"/>
                <a:gd name="connsiteX25" fmla="*/ 32325 w 138532"/>
                <a:gd name="connsiteY25" fmla="*/ 85628 h 266356"/>
                <a:gd name="connsiteX26" fmla="*/ 23710 w 138532"/>
                <a:gd name="connsiteY26" fmla="*/ 135831 h 266356"/>
                <a:gd name="connsiteX27" fmla="*/ 30889 w 138532"/>
                <a:gd name="connsiteY27" fmla="*/ 165354 h 266356"/>
                <a:gd name="connsiteX28" fmla="*/ 57330 w 138532"/>
                <a:gd name="connsiteY28" fmla="*/ 180326 h 266356"/>
                <a:gd name="connsiteX29" fmla="*/ 95224 w 138532"/>
                <a:gd name="connsiteY29" fmla="*/ 184388 h 266356"/>
                <a:gd name="connsiteX30" fmla="*/ 97290 w 138532"/>
                <a:gd name="connsiteY30" fmla="*/ 185544 h 266356"/>
                <a:gd name="connsiteX31" fmla="*/ 97868 w 138532"/>
                <a:gd name="connsiteY31" fmla="*/ 187838 h 266356"/>
                <a:gd name="connsiteX32" fmla="*/ 88937 w 138532"/>
                <a:gd name="connsiteY32" fmla="*/ 244468 h 266356"/>
                <a:gd name="connsiteX33" fmla="*/ 89095 w 138532"/>
                <a:gd name="connsiteY33" fmla="*/ 250842 h 266356"/>
                <a:gd name="connsiteX34" fmla="*/ 58924 w 138532"/>
                <a:gd name="connsiteY34" fmla="*/ 245273 h 266356"/>
                <a:gd name="connsiteX35" fmla="*/ 58924 w 138532"/>
                <a:gd name="connsiteY35" fmla="*/ 199483 h 266356"/>
                <a:gd name="connsiteX36" fmla="*/ 60482 w 138532"/>
                <a:gd name="connsiteY36" fmla="*/ 199518 h 266356"/>
                <a:gd name="connsiteX37" fmla="*/ 83404 w 138532"/>
                <a:gd name="connsiteY37" fmla="*/ 199518 h 266356"/>
                <a:gd name="connsiteX38" fmla="*/ 89112 w 138532"/>
                <a:gd name="connsiteY38" fmla="*/ 193809 h 266356"/>
                <a:gd name="connsiteX39" fmla="*/ 83404 w 138532"/>
                <a:gd name="connsiteY39" fmla="*/ 188101 h 266356"/>
                <a:gd name="connsiteX40" fmla="*/ 60500 w 138532"/>
                <a:gd name="connsiteY40" fmla="*/ 188101 h 266356"/>
                <a:gd name="connsiteX41" fmla="*/ 11417 w 138532"/>
                <a:gd name="connsiteY41" fmla="*/ 139018 h 266356"/>
                <a:gd name="connsiteX42" fmla="*/ 11417 w 138532"/>
                <a:gd name="connsiteY42" fmla="*/ 54721 h 266356"/>
                <a:gd name="connsiteX43" fmla="*/ 5709 w 138532"/>
                <a:gd name="connsiteY43" fmla="*/ 49013 h 266356"/>
                <a:gd name="connsiteX44" fmla="*/ 0 w 138532"/>
                <a:gd name="connsiteY44" fmla="*/ 54721 h 266356"/>
                <a:gd name="connsiteX45" fmla="*/ 0 w 138532"/>
                <a:gd name="connsiteY45" fmla="*/ 139018 h 266356"/>
                <a:gd name="connsiteX46" fmla="*/ 47507 w 138532"/>
                <a:gd name="connsiteY46" fmla="*/ 198099 h 266356"/>
                <a:gd name="connsiteX47" fmla="*/ 47507 w 138532"/>
                <a:gd name="connsiteY47" fmla="*/ 245396 h 266356"/>
                <a:gd name="connsiteX48" fmla="*/ 6812 w 138532"/>
                <a:gd name="connsiteY48" fmla="*/ 255079 h 266356"/>
                <a:gd name="connsiteX49" fmla="*/ 2574 w 138532"/>
                <a:gd name="connsiteY49" fmla="*/ 261961 h 266356"/>
                <a:gd name="connsiteX50" fmla="*/ 8125 w 138532"/>
                <a:gd name="connsiteY50" fmla="*/ 266356 h 266356"/>
                <a:gd name="connsiteX51" fmla="*/ 9456 w 138532"/>
                <a:gd name="connsiteY51" fmla="*/ 266199 h 266356"/>
                <a:gd name="connsiteX52" fmla="*/ 53110 w 138532"/>
                <a:gd name="connsiteY52" fmla="*/ 255815 h 266356"/>
                <a:gd name="connsiteX53" fmla="*/ 105240 w 138532"/>
                <a:gd name="connsiteY53" fmla="*/ 265428 h 266356"/>
                <a:gd name="connsiteX54" fmla="*/ 106273 w 138532"/>
                <a:gd name="connsiteY54" fmla="*/ 265516 h 266356"/>
                <a:gd name="connsiteX55" fmla="*/ 108409 w 138532"/>
                <a:gd name="connsiteY55" fmla="*/ 265078 h 266356"/>
                <a:gd name="connsiteX56" fmla="*/ 124204 w 138532"/>
                <a:gd name="connsiteY56" fmla="*/ 250877 h 266356"/>
                <a:gd name="connsiteX57" fmla="*/ 137932 w 138532"/>
                <a:gd name="connsiteY57" fmla="*/ 184423 h 266356"/>
                <a:gd name="connsiteX58" fmla="*/ 122173 w 138532"/>
                <a:gd name="connsiteY58" fmla="*/ 152869 h 266356"/>
                <a:gd name="connsiteX59" fmla="*/ 78974 w 138532"/>
                <a:gd name="connsiteY59" fmla="*/ 11382 h 266356"/>
                <a:gd name="connsiteX60" fmla="*/ 98428 w 138532"/>
                <a:gd name="connsiteY60" fmla="*/ 30836 h 266356"/>
                <a:gd name="connsiteX61" fmla="*/ 78974 w 138532"/>
                <a:gd name="connsiteY61" fmla="*/ 50291 h 266356"/>
                <a:gd name="connsiteX62" fmla="*/ 59519 w 138532"/>
                <a:gd name="connsiteY62" fmla="*/ 30836 h 266356"/>
                <a:gd name="connsiteX63" fmla="*/ 78974 w 138532"/>
                <a:gd name="connsiteY63" fmla="*/ 11382 h 266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138532" h="266356">
                  <a:moveTo>
                    <a:pt x="122173" y="152869"/>
                  </a:moveTo>
                  <a:cubicBezTo>
                    <a:pt x="121927" y="152746"/>
                    <a:pt x="121682" y="152659"/>
                    <a:pt x="121420" y="152571"/>
                  </a:cubicBezTo>
                  <a:lnTo>
                    <a:pt x="70271" y="136829"/>
                  </a:lnTo>
                  <a:cubicBezTo>
                    <a:pt x="67259" y="135901"/>
                    <a:pt x="64054" y="137600"/>
                    <a:pt x="63144" y="140611"/>
                  </a:cubicBezTo>
                  <a:cubicBezTo>
                    <a:pt x="62216" y="143623"/>
                    <a:pt x="63914" y="146828"/>
                    <a:pt x="66926" y="147738"/>
                  </a:cubicBezTo>
                  <a:lnTo>
                    <a:pt x="117672" y="163358"/>
                  </a:lnTo>
                  <a:cubicBezTo>
                    <a:pt x="124624" y="166825"/>
                    <a:pt x="128354" y="174477"/>
                    <a:pt x="126778" y="182112"/>
                  </a:cubicBezTo>
                  <a:lnTo>
                    <a:pt x="113049" y="248565"/>
                  </a:lnTo>
                  <a:cubicBezTo>
                    <a:pt x="112419" y="251577"/>
                    <a:pt x="109740" y="253766"/>
                    <a:pt x="106676" y="253766"/>
                  </a:cubicBezTo>
                  <a:cubicBezTo>
                    <a:pt x="104732" y="253766"/>
                    <a:pt x="102981" y="252960"/>
                    <a:pt x="101720" y="251490"/>
                  </a:cubicBezTo>
                  <a:cubicBezTo>
                    <a:pt x="100459" y="250019"/>
                    <a:pt x="99934" y="248145"/>
                    <a:pt x="100232" y="246236"/>
                  </a:cubicBezTo>
                  <a:lnTo>
                    <a:pt x="109162" y="189606"/>
                  </a:lnTo>
                  <a:cubicBezTo>
                    <a:pt x="109775" y="185719"/>
                    <a:pt x="108759" y="181709"/>
                    <a:pt x="106360" y="178592"/>
                  </a:cubicBezTo>
                  <a:cubicBezTo>
                    <a:pt x="103961" y="175475"/>
                    <a:pt x="100354" y="173444"/>
                    <a:pt x="96449" y="173024"/>
                  </a:cubicBezTo>
                  <a:lnTo>
                    <a:pt x="58556" y="168961"/>
                  </a:lnTo>
                  <a:cubicBezTo>
                    <a:pt x="51114" y="168156"/>
                    <a:pt x="44512" y="164426"/>
                    <a:pt x="40012" y="158455"/>
                  </a:cubicBezTo>
                  <a:cubicBezTo>
                    <a:pt x="35494" y="152484"/>
                    <a:pt x="33708" y="145129"/>
                    <a:pt x="34969" y="137740"/>
                  </a:cubicBezTo>
                  <a:lnTo>
                    <a:pt x="43584" y="87536"/>
                  </a:lnTo>
                  <a:cubicBezTo>
                    <a:pt x="45686" y="75279"/>
                    <a:pt x="51044" y="63862"/>
                    <a:pt x="59046" y="54371"/>
                  </a:cubicBezTo>
                  <a:cubicBezTo>
                    <a:pt x="64440" y="58959"/>
                    <a:pt x="71409" y="61743"/>
                    <a:pt x="79009" y="61743"/>
                  </a:cubicBezTo>
                  <a:cubicBezTo>
                    <a:pt x="96029" y="61743"/>
                    <a:pt x="109880" y="47892"/>
                    <a:pt x="109880" y="30871"/>
                  </a:cubicBezTo>
                  <a:cubicBezTo>
                    <a:pt x="109880" y="13851"/>
                    <a:pt x="96029" y="0"/>
                    <a:pt x="79009" y="0"/>
                  </a:cubicBezTo>
                  <a:cubicBezTo>
                    <a:pt x="61988" y="0"/>
                    <a:pt x="48137" y="13851"/>
                    <a:pt x="48137" y="30871"/>
                  </a:cubicBezTo>
                  <a:cubicBezTo>
                    <a:pt x="48137" y="36090"/>
                    <a:pt x="49450" y="41010"/>
                    <a:pt x="51744" y="45335"/>
                  </a:cubicBezTo>
                  <a:cubicBezTo>
                    <a:pt x="51692" y="45388"/>
                    <a:pt x="51622" y="45440"/>
                    <a:pt x="51569" y="45493"/>
                  </a:cubicBezTo>
                  <a:cubicBezTo>
                    <a:pt x="41536" y="56822"/>
                    <a:pt x="34882" y="70708"/>
                    <a:pt x="32325" y="85628"/>
                  </a:cubicBezTo>
                  <a:lnTo>
                    <a:pt x="23710" y="135831"/>
                  </a:lnTo>
                  <a:cubicBezTo>
                    <a:pt x="21906" y="146355"/>
                    <a:pt x="24445" y="156844"/>
                    <a:pt x="30889" y="165354"/>
                  </a:cubicBezTo>
                  <a:cubicBezTo>
                    <a:pt x="37333" y="173864"/>
                    <a:pt x="46719" y="179188"/>
                    <a:pt x="57330" y="180326"/>
                  </a:cubicBezTo>
                  <a:lnTo>
                    <a:pt x="95224" y="184388"/>
                  </a:lnTo>
                  <a:cubicBezTo>
                    <a:pt x="96344" y="184511"/>
                    <a:pt x="96992" y="185159"/>
                    <a:pt x="97290" y="185544"/>
                  </a:cubicBezTo>
                  <a:cubicBezTo>
                    <a:pt x="97588" y="185929"/>
                    <a:pt x="98043" y="186735"/>
                    <a:pt x="97868" y="187838"/>
                  </a:cubicBezTo>
                  <a:lnTo>
                    <a:pt x="88937" y="244468"/>
                  </a:lnTo>
                  <a:cubicBezTo>
                    <a:pt x="88605" y="246622"/>
                    <a:pt x="88675" y="248775"/>
                    <a:pt x="89095" y="250842"/>
                  </a:cubicBezTo>
                  <a:lnTo>
                    <a:pt x="58924" y="245273"/>
                  </a:lnTo>
                  <a:lnTo>
                    <a:pt x="58924" y="199483"/>
                  </a:lnTo>
                  <a:cubicBezTo>
                    <a:pt x="59449" y="199500"/>
                    <a:pt x="59957" y="199518"/>
                    <a:pt x="60482" y="199518"/>
                  </a:cubicBezTo>
                  <a:lnTo>
                    <a:pt x="83404" y="199518"/>
                  </a:lnTo>
                  <a:cubicBezTo>
                    <a:pt x="86556" y="199518"/>
                    <a:pt x="89112" y="196961"/>
                    <a:pt x="89112" y="193809"/>
                  </a:cubicBezTo>
                  <a:cubicBezTo>
                    <a:pt x="89112" y="190657"/>
                    <a:pt x="86556" y="188101"/>
                    <a:pt x="83404" y="188101"/>
                  </a:cubicBezTo>
                  <a:lnTo>
                    <a:pt x="60500" y="188101"/>
                  </a:lnTo>
                  <a:cubicBezTo>
                    <a:pt x="33446" y="188101"/>
                    <a:pt x="11417" y="166090"/>
                    <a:pt x="11417" y="139018"/>
                  </a:cubicBezTo>
                  <a:lnTo>
                    <a:pt x="11417" y="54721"/>
                  </a:lnTo>
                  <a:cubicBezTo>
                    <a:pt x="11417" y="51569"/>
                    <a:pt x="8860" y="49013"/>
                    <a:pt x="5709" y="49013"/>
                  </a:cubicBezTo>
                  <a:cubicBezTo>
                    <a:pt x="2557" y="49013"/>
                    <a:pt x="0" y="51569"/>
                    <a:pt x="0" y="54721"/>
                  </a:cubicBezTo>
                  <a:lnTo>
                    <a:pt x="0" y="139018"/>
                  </a:lnTo>
                  <a:cubicBezTo>
                    <a:pt x="0" y="167911"/>
                    <a:pt x="20383" y="192128"/>
                    <a:pt x="47507" y="198099"/>
                  </a:cubicBezTo>
                  <a:lnTo>
                    <a:pt x="47507" y="245396"/>
                  </a:lnTo>
                  <a:lnTo>
                    <a:pt x="6812" y="255079"/>
                  </a:lnTo>
                  <a:cubicBezTo>
                    <a:pt x="3747" y="255815"/>
                    <a:pt x="1856" y="258879"/>
                    <a:pt x="2574" y="261961"/>
                  </a:cubicBezTo>
                  <a:cubicBezTo>
                    <a:pt x="3204" y="264588"/>
                    <a:pt x="5533" y="266356"/>
                    <a:pt x="8125" y="266356"/>
                  </a:cubicBezTo>
                  <a:cubicBezTo>
                    <a:pt x="8563" y="266356"/>
                    <a:pt x="9001" y="266304"/>
                    <a:pt x="9456" y="266199"/>
                  </a:cubicBezTo>
                  <a:lnTo>
                    <a:pt x="53110" y="255815"/>
                  </a:lnTo>
                  <a:lnTo>
                    <a:pt x="105240" y="265428"/>
                  </a:lnTo>
                  <a:cubicBezTo>
                    <a:pt x="105590" y="265498"/>
                    <a:pt x="105940" y="265516"/>
                    <a:pt x="106273" y="265516"/>
                  </a:cubicBezTo>
                  <a:cubicBezTo>
                    <a:pt x="107026" y="265516"/>
                    <a:pt x="107744" y="265358"/>
                    <a:pt x="108409" y="265078"/>
                  </a:cubicBezTo>
                  <a:cubicBezTo>
                    <a:pt x="116114" y="264307"/>
                    <a:pt x="122610" y="258581"/>
                    <a:pt x="124204" y="250877"/>
                  </a:cubicBezTo>
                  <a:lnTo>
                    <a:pt x="137932" y="184423"/>
                  </a:lnTo>
                  <a:cubicBezTo>
                    <a:pt x="140611" y="171465"/>
                    <a:pt x="134132" y="158507"/>
                    <a:pt x="122173" y="152869"/>
                  </a:cubicBezTo>
                  <a:close/>
                  <a:moveTo>
                    <a:pt x="78974" y="11382"/>
                  </a:moveTo>
                  <a:cubicBezTo>
                    <a:pt x="89708" y="11382"/>
                    <a:pt x="98428" y="20102"/>
                    <a:pt x="98428" y="30836"/>
                  </a:cubicBezTo>
                  <a:cubicBezTo>
                    <a:pt x="98428" y="41571"/>
                    <a:pt x="89708" y="50291"/>
                    <a:pt x="78974" y="50291"/>
                  </a:cubicBezTo>
                  <a:cubicBezTo>
                    <a:pt x="68239" y="50291"/>
                    <a:pt x="59519" y="41571"/>
                    <a:pt x="59519" y="30836"/>
                  </a:cubicBezTo>
                  <a:cubicBezTo>
                    <a:pt x="59519" y="20120"/>
                    <a:pt x="68239" y="11382"/>
                    <a:pt x="78974" y="11382"/>
                  </a:cubicBezTo>
                  <a:close/>
                </a:path>
              </a:pathLst>
            </a:custGeom>
            <a:gradFill>
              <a:gsLst>
                <a:gs pos="0">
                  <a:schemeClr val="accent1"/>
                </a:gs>
                <a:gs pos="100000">
                  <a:schemeClr val="accent2"/>
                </a:gs>
              </a:gsLst>
              <a:lin ang="10800000" scaled="1"/>
            </a:gradFill>
            <a:ln w="1749" cap="flat">
              <a:noFill/>
              <a:prstDash val="solid"/>
              <a:miter/>
            </a:ln>
          </p:spPr>
          <p:txBody>
            <a:bodyPr rtlCol="0" anchor="ctr"/>
            <a:lstStyle/>
            <a:p>
              <a:endParaRPr lang="en-US" sz="2000">
                <a:latin typeface="Roboto" panose="02000000000000000000" pitchFamily="2" charset="0"/>
              </a:endParaRPr>
            </a:p>
          </p:txBody>
        </p:sp>
        <p:sp>
          <p:nvSpPr>
            <p:cNvPr id="5" name="Freeform: Shape 35">
              <a:extLst>
                <a:ext uri="{FF2B5EF4-FFF2-40B4-BE49-F238E27FC236}">
                  <a16:creationId xmlns:a16="http://schemas.microsoft.com/office/drawing/2014/main" id="{F2500013-D1B6-616B-4A23-B1701191F0D4}"/>
                </a:ext>
              </a:extLst>
            </p:cNvPr>
            <p:cNvSpPr/>
            <p:nvPr/>
          </p:nvSpPr>
          <p:spPr>
            <a:xfrm>
              <a:off x="873634" y="1619056"/>
              <a:ext cx="223879" cy="434565"/>
            </a:xfrm>
            <a:custGeom>
              <a:avLst/>
              <a:gdLst>
                <a:gd name="connsiteX0" fmla="*/ 138585 w 138584"/>
                <a:gd name="connsiteY0" fmla="*/ 139035 h 266356"/>
                <a:gd name="connsiteX1" fmla="*/ 138585 w 138584"/>
                <a:gd name="connsiteY1" fmla="*/ 54739 h 266356"/>
                <a:gd name="connsiteX2" fmla="*/ 132876 w 138584"/>
                <a:gd name="connsiteY2" fmla="*/ 49030 h 266356"/>
                <a:gd name="connsiteX3" fmla="*/ 127168 w 138584"/>
                <a:gd name="connsiteY3" fmla="*/ 54739 h 266356"/>
                <a:gd name="connsiteX4" fmla="*/ 127168 w 138584"/>
                <a:gd name="connsiteY4" fmla="*/ 139035 h 266356"/>
                <a:gd name="connsiteX5" fmla="*/ 78085 w 138584"/>
                <a:gd name="connsiteY5" fmla="*/ 188118 h 266356"/>
                <a:gd name="connsiteX6" fmla="*/ 55163 w 138584"/>
                <a:gd name="connsiteY6" fmla="*/ 188118 h 266356"/>
                <a:gd name="connsiteX7" fmla="*/ 49455 w 138584"/>
                <a:gd name="connsiteY7" fmla="*/ 193827 h 266356"/>
                <a:gd name="connsiteX8" fmla="*/ 55163 w 138584"/>
                <a:gd name="connsiteY8" fmla="*/ 199535 h 266356"/>
                <a:gd name="connsiteX9" fmla="*/ 78085 w 138584"/>
                <a:gd name="connsiteY9" fmla="*/ 199535 h 266356"/>
                <a:gd name="connsiteX10" fmla="*/ 79994 w 138584"/>
                <a:gd name="connsiteY10" fmla="*/ 199483 h 266356"/>
                <a:gd name="connsiteX11" fmla="*/ 79994 w 138584"/>
                <a:gd name="connsiteY11" fmla="*/ 245221 h 266356"/>
                <a:gd name="connsiteX12" fmla="*/ 49490 w 138584"/>
                <a:gd name="connsiteY12" fmla="*/ 250842 h 266356"/>
                <a:gd name="connsiteX13" fmla="*/ 49647 w 138584"/>
                <a:gd name="connsiteY13" fmla="*/ 244468 h 266356"/>
                <a:gd name="connsiteX14" fmla="*/ 40717 w 138584"/>
                <a:gd name="connsiteY14" fmla="*/ 187838 h 266356"/>
                <a:gd name="connsiteX15" fmla="*/ 41295 w 138584"/>
                <a:gd name="connsiteY15" fmla="*/ 185544 h 266356"/>
                <a:gd name="connsiteX16" fmla="*/ 43361 w 138584"/>
                <a:gd name="connsiteY16" fmla="*/ 184388 h 266356"/>
                <a:gd name="connsiteX17" fmla="*/ 81254 w 138584"/>
                <a:gd name="connsiteY17" fmla="*/ 180326 h 266356"/>
                <a:gd name="connsiteX18" fmla="*/ 107696 w 138584"/>
                <a:gd name="connsiteY18" fmla="*/ 165354 h 266356"/>
                <a:gd name="connsiteX19" fmla="*/ 114875 w 138584"/>
                <a:gd name="connsiteY19" fmla="*/ 135831 h 266356"/>
                <a:gd name="connsiteX20" fmla="*/ 106260 w 138584"/>
                <a:gd name="connsiteY20" fmla="*/ 85628 h 266356"/>
                <a:gd name="connsiteX21" fmla="*/ 86998 w 138584"/>
                <a:gd name="connsiteY21" fmla="*/ 45493 h 266356"/>
                <a:gd name="connsiteX22" fmla="*/ 86823 w 138584"/>
                <a:gd name="connsiteY22" fmla="*/ 45335 h 266356"/>
                <a:gd name="connsiteX23" fmla="*/ 90430 w 138584"/>
                <a:gd name="connsiteY23" fmla="*/ 30871 h 266356"/>
                <a:gd name="connsiteX24" fmla="*/ 59559 w 138584"/>
                <a:gd name="connsiteY24" fmla="*/ 0 h 266356"/>
                <a:gd name="connsiteX25" fmla="*/ 28687 w 138584"/>
                <a:gd name="connsiteY25" fmla="*/ 30871 h 266356"/>
                <a:gd name="connsiteX26" fmla="*/ 59559 w 138584"/>
                <a:gd name="connsiteY26" fmla="*/ 61743 h 266356"/>
                <a:gd name="connsiteX27" fmla="*/ 79521 w 138584"/>
                <a:gd name="connsiteY27" fmla="*/ 54371 h 266356"/>
                <a:gd name="connsiteX28" fmla="*/ 94983 w 138584"/>
                <a:gd name="connsiteY28" fmla="*/ 87536 h 266356"/>
                <a:gd name="connsiteX29" fmla="*/ 103598 w 138584"/>
                <a:gd name="connsiteY29" fmla="*/ 137740 h 266356"/>
                <a:gd name="connsiteX30" fmla="*/ 98555 w 138584"/>
                <a:gd name="connsiteY30" fmla="*/ 158455 h 266356"/>
                <a:gd name="connsiteX31" fmla="*/ 80011 w 138584"/>
                <a:gd name="connsiteY31" fmla="*/ 168961 h 266356"/>
                <a:gd name="connsiteX32" fmla="*/ 42118 w 138584"/>
                <a:gd name="connsiteY32" fmla="*/ 173024 h 266356"/>
                <a:gd name="connsiteX33" fmla="*/ 32207 w 138584"/>
                <a:gd name="connsiteY33" fmla="*/ 178592 h 266356"/>
                <a:gd name="connsiteX34" fmla="*/ 29405 w 138584"/>
                <a:gd name="connsiteY34" fmla="*/ 189606 h 266356"/>
                <a:gd name="connsiteX35" fmla="*/ 38336 w 138584"/>
                <a:gd name="connsiteY35" fmla="*/ 246236 h 266356"/>
                <a:gd name="connsiteX36" fmla="*/ 36847 w 138584"/>
                <a:gd name="connsiteY36" fmla="*/ 251490 h 266356"/>
                <a:gd name="connsiteX37" fmla="*/ 31892 w 138584"/>
                <a:gd name="connsiteY37" fmla="*/ 253766 h 266356"/>
                <a:gd name="connsiteX38" fmla="*/ 25518 w 138584"/>
                <a:gd name="connsiteY38" fmla="*/ 248565 h 266356"/>
                <a:gd name="connsiteX39" fmla="*/ 11772 w 138584"/>
                <a:gd name="connsiteY39" fmla="*/ 182112 h 266356"/>
                <a:gd name="connsiteX40" fmla="*/ 20877 w 138584"/>
                <a:gd name="connsiteY40" fmla="*/ 163358 h 266356"/>
                <a:gd name="connsiteX41" fmla="*/ 71623 w 138584"/>
                <a:gd name="connsiteY41" fmla="*/ 147738 h 266356"/>
                <a:gd name="connsiteX42" fmla="*/ 75406 w 138584"/>
                <a:gd name="connsiteY42" fmla="*/ 140611 h 266356"/>
                <a:gd name="connsiteX43" fmla="*/ 68261 w 138584"/>
                <a:gd name="connsiteY43" fmla="*/ 136829 h 266356"/>
                <a:gd name="connsiteX44" fmla="*/ 17113 w 138584"/>
                <a:gd name="connsiteY44" fmla="*/ 152571 h 266356"/>
                <a:gd name="connsiteX45" fmla="*/ 16360 w 138584"/>
                <a:gd name="connsiteY45" fmla="*/ 152869 h 266356"/>
                <a:gd name="connsiteX46" fmla="*/ 600 w 138584"/>
                <a:gd name="connsiteY46" fmla="*/ 184423 h 266356"/>
                <a:gd name="connsiteX47" fmla="*/ 14346 w 138584"/>
                <a:gd name="connsiteY47" fmla="*/ 250877 h 266356"/>
                <a:gd name="connsiteX48" fmla="*/ 30140 w 138584"/>
                <a:gd name="connsiteY48" fmla="*/ 265078 h 266356"/>
                <a:gd name="connsiteX49" fmla="*/ 32277 w 138584"/>
                <a:gd name="connsiteY49" fmla="*/ 265516 h 266356"/>
                <a:gd name="connsiteX50" fmla="*/ 33310 w 138584"/>
                <a:gd name="connsiteY50" fmla="*/ 265428 h 266356"/>
                <a:gd name="connsiteX51" fmla="*/ 85632 w 138584"/>
                <a:gd name="connsiteY51" fmla="*/ 255780 h 266356"/>
                <a:gd name="connsiteX52" fmla="*/ 129427 w 138584"/>
                <a:gd name="connsiteY52" fmla="*/ 266199 h 266356"/>
                <a:gd name="connsiteX53" fmla="*/ 130757 w 138584"/>
                <a:gd name="connsiteY53" fmla="*/ 266356 h 266356"/>
                <a:gd name="connsiteX54" fmla="*/ 136308 w 138584"/>
                <a:gd name="connsiteY54" fmla="*/ 261961 h 266356"/>
                <a:gd name="connsiteX55" fmla="*/ 132071 w 138584"/>
                <a:gd name="connsiteY55" fmla="*/ 255079 h 266356"/>
                <a:gd name="connsiteX56" fmla="*/ 91376 w 138584"/>
                <a:gd name="connsiteY56" fmla="*/ 245396 h 266356"/>
                <a:gd name="connsiteX57" fmla="*/ 91376 w 138584"/>
                <a:gd name="connsiteY57" fmla="*/ 198012 h 266356"/>
                <a:gd name="connsiteX58" fmla="*/ 138585 w 138584"/>
                <a:gd name="connsiteY58" fmla="*/ 139035 h 266356"/>
                <a:gd name="connsiteX59" fmla="*/ 59611 w 138584"/>
                <a:gd name="connsiteY59" fmla="*/ 50308 h 266356"/>
                <a:gd name="connsiteX60" fmla="*/ 40157 w 138584"/>
                <a:gd name="connsiteY60" fmla="*/ 30854 h 266356"/>
                <a:gd name="connsiteX61" fmla="*/ 59611 w 138584"/>
                <a:gd name="connsiteY61" fmla="*/ 11400 h 266356"/>
                <a:gd name="connsiteX62" fmla="*/ 79066 w 138584"/>
                <a:gd name="connsiteY62" fmla="*/ 30854 h 266356"/>
                <a:gd name="connsiteX63" fmla="*/ 59611 w 138584"/>
                <a:gd name="connsiteY63" fmla="*/ 50308 h 266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138584" h="266356">
                  <a:moveTo>
                    <a:pt x="138585" y="139035"/>
                  </a:moveTo>
                  <a:lnTo>
                    <a:pt x="138585" y="54739"/>
                  </a:lnTo>
                  <a:cubicBezTo>
                    <a:pt x="138585" y="51587"/>
                    <a:pt x="136028" y="49030"/>
                    <a:pt x="132876" y="49030"/>
                  </a:cubicBezTo>
                  <a:cubicBezTo>
                    <a:pt x="129724" y="49030"/>
                    <a:pt x="127168" y="51587"/>
                    <a:pt x="127168" y="54739"/>
                  </a:cubicBezTo>
                  <a:lnTo>
                    <a:pt x="127168" y="139035"/>
                  </a:lnTo>
                  <a:cubicBezTo>
                    <a:pt x="127168" y="166090"/>
                    <a:pt x="105157" y="188118"/>
                    <a:pt x="78085" y="188118"/>
                  </a:cubicBezTo>
                  <a:lnTo>
                    <a:pt x="55163" y="188118"/>
                  </a:lnTo>
                  <a:cubicBezTo>
                    <a:pt x="52012" y="188118"/>
                    <a:pt x="49455" y="190675"/>
                    <a:pt x="49455" y="193827"/>
                  </a:cubicBezTo>
                  <a:cubicBezTo>
                    <a:pt x="49455" y="196979"/>
                    <a:pt x="52012" y="199535"/>
                    <a:pt x="55163" y="199535"/>
                  </a:cubicBezTo>
                  <a:lnTo>
                    <a:pt x="78085" y="199535"/>
                  </a:lnTo>
                  <a:cubicBezTo>
                    <a:pt x="78733" y="199535"/>
                    <a:pt x="79363" y="199500"/>
                    <a:pt x="79994" y="199483"/>
                  </a:cubicBezTo>
                  <a:lnTo>
                    <a:pt x="79994" y="245221"/>
                  </a:lnTo>
                  <a:lnTo>
                    <a:pt x="49490" y="250842"/>
                  </a:lnTo>
                  <a:cubicBezTo>
                    <a:pt x="49910" y="248758"/>
                    <a:pt x="49998" y="246604"/>
                    <a:pt x="49647" y="244468"/>
                  </a:cubicBezTo>
                  <a:lnTo>
                    <a:pt x="40717" y="187838"/>
                  </a:lnTo>
                  <a:cubicBezTo>
                    <a:pt x="40542" y="186735"/>
                    <a:pt x="41015" y="185929"/>
                    <a:pt x="41295" y="185544"/>
                  </a:cubicBezTo>
                  <a:cubicBezTo>
                    <a:pt x="41593" y="185159"/>
                    <a:pt x="42240" y="184511"/>
                    <a:pt x="43361" y="184388"/>
                  </a:cubicBezTo>
                  <a:lnTo>
                    <a:pt x="81254" y="180326"/>
                  </a:lnTo>
                  <a:cubicBezTo>
                    <a:pt x="91866" y="179188"/>
                    <a:pt x="101269" y="173864"/>
                    <a:pt x="107696" y="165354"/>
                  </a:cubicBezTo>
                  <a:cubicBezTo>
                    <a:pt x="114140" y="156844"/>
                    <a:pt x="116679" y="146355"/>
                    <a:pt x="114875" y="135831"/>
                  </a:cubicBezTo>
                  <a:lnTo>
                    <a:pt x="106260" y="85628"/>
                  </a:lnTo>
                  <a:cubicBezTo>
                    <a:pt x="103703" y="70708"/>
                    <a:pt x="97049" y="56840"/>
                    <a:pt x="86998" y="45493"/>
                  </a:cubicBezTo>
                  <a:cubicBezTo>
                    <a:pt x="86945" y="45440"/>
                    <a:pt x="86875" y="45388"/>
                    <a:pt x="86823" y="45335"/>
                  </a:cubicBezTo>
                  <a:cubicBezTo>
                    <a:pt x="89117" y="41010"/>
                    <a:pt x="90430" y="36090"/>
                    <a:pt x="90430" y="30871"/>
                  </a:cubicBezTo>
                  <a:cubicBezTo>
                    <a:pt x="90430" y="13851"/>
                    <a:pt x="76579" y="0"/>
                    <a:pt x="59559" y="0"/>
                  </a:cubicBezTo>
                  <a:cubicBezTo>
                    <a:pt x="42538" y="0"/>
                    <a:pt x="28687" y="13851"/>
                    <a:pt x="28687" y="30871"/>
                  </a:cubicBezTo>
                  <a:cubicBezTo>
                    <a:pt x="28687" y="47892"/>
                    <a:pt x="42538" y="61743"/>
                    <a:pt x="59559" y="61743"/>
                  </a:cubicBezTo>
                  <a:cubicBezTo>
                    <a:pt x="67176" y="61743"/>
                    <a:pt x="74145" y="58959"/>
                    <a:pt x="79521" y="54371"/>
                  </a:cubicBezTo>
                  <a:cubicBezTo>
                    <a:pt x="87523" y="63862"/>
                    <a:pt x="92882" y="75279"/>
                    <a:pt x="94983" y="87536"/>
                  </a:cubicBezTo>
                  <a:lnTo>
                    <a:pt x="103598" y="137740"/>
                  </a:lnTo>
                  <a:cubicBezTo>
                    <a:pt x="104859" y="145129"/>
                    <a:pt x="103073" y="152484"/>
                    <a:pt x="98555" y="158455"/>
                  </a:cubicBezTo>
                  <a:cubicBezTo>
                    <a:pt x="94037" y="164426"/>
                    <a:pt x="87453" y="168156"/>
                    <a:pt x="80011" y="168961"/>
                  </a:cubicBezTo>
                  <a:lnTo>
                    <a:pt x="42118" y="173024"/>
                  </a:lnTo>
                  <a:cubicBezTo>
                    <a:pt x="38213" y="173444"/>
                    <a:pt x="34606" y="175475"/>
                    <a:pt x="32207" y="178592"/>
                  </a:cubicBezTo>
                  <a:cubicBezTo>
                    <a:pt x="29808" y="181709"/>
                    <a:pt x="28792" y="185719"/>
                    <a:pt x="29405" y="189606"/>
                  </a:cubicBezTo>
                  <a:lnTo>
                    <a:pt x="38336" y="246236"/>
                  </a:lnTo>
                  <a:cubicBezTo>
                    <a:pt x="38633" y="248145"/>
                    <a:pt x="38108" y="250019"/>
                    <a:pt x="36847" y="251490"/>
                  </a:cubicBezTo>
                  <a:cubicBezTo>
                    <a:pt x="35586" y="252960"/>
                    <a:pt x="33835" y="253766"/>
                    <a:pt x="31892" y="253766"/>
                  </a:cubicBezTo>
                  <a:cubicBezTo>
                    <a:pt x="28810" y="253766"/>
                    <a:pt x="26131" y="251577"/>
                    <a:pt x="25518" y="248565"/>
                  </a:cubicBezTo>
                  <a:lnTo>
                    <a:pt x="11772" y="182112"/>
                  </a:lnTo>
                  <a:cubicBezTo>
                    <a:pt x="10196" y="174477"/>
                    <a:pt x="13926" y="166825"/>
                    <a:pt x="20877" y="163358"/>
                  </a:cubicBezTo>
                  <a:lnTo>
                    <a:pt x="71623" y="147738"/>
                  </a:lnTo>
                  <a:cubicBezTo>
                    <a:pt x="74635" y="146810"/>
                    <a:pt x="76334" y="143623"/>
                    <a:pt x="75406" y="140611"/>
                  </a:cubicBezTo>
                  <a:cubicBezTo>
                    <a:pt x="74478" y="137600"/>
                    <a:pt x="71291" y="135901"/>
                    <a:pt x="68261" y="136829"/>
                  </a:cubicBezTo>
                  <a:lnTo>
                    <a:pt x="17113" y="152571"/>
                  </a:lnTo>
                  <a:cubicBezTo>
                    <a:pt x="16850" y="152659"/>
                    <a:pt x="16605" y="152746"/>
                    <a:pt x="16360" y="152869"/>
                  </a:cubicBezTo>
                  <a:cubicBezTo>
                    <a:pt x="4400" y="158507"/>
                    <a:pt x="-2079" y="171483"/>
                    <a:pt x="600" y="184423"/>
                  </a:cubicBezTo>
                  <a:lnTo>
                    <a:pt x="14346" y="250877"/>
                  </a:lnTo>
                  <a:cubicBezTo>
                    <a:pt x="15939" y="258581"/>
                    <a:pt x="22436" y="264307"/>
                    <a:pt x="30140" y="265078"/>
                  </a:cubicBezTo>
                  <a:cubicBezTo>
                    <a:pt x="30806" y="265358"/>
                    <a:pt x="31524" y="265516"/>
                    <a:pt x="32277" y="265516"/>
                  </a:cubicBezTo>
                  <a:cubicBezTo>
                    <a:pt x="32627" y="265516"/>
                    <a:pt x="32960" y="265481"/>
                    <a:pt x="33310" y="265428"/>
                  </a:cubicBezTo>
                  <a:lnTo>
                    <a:pt x="85632" y="255780"/>
                  </a:lnTo>
                  <a:lnTo>
                    <a:pt x="129427" y="266199"/>
                  </a:lnTo>
                  <a:cubicBezTo>
                    <a:pt x="129864" y="266304"/>
                    <a:pt x="130320" y="266356"/>
                    <a:pt x="130757" y="266356"/>
                  </a:cubicBezTo>
                  <a:cubicBezTo>
                    <a:pt x="133349" y="266356"/>
                    <a:pt x="135678" y="264588"/>
                    <a:pt x="136308" y="261961"/>
                  </a:cubicBezTo>
                  <a:cubicBezTo>
                    <a:pt x="137044" y="258897"/>
                    <a:pt x="135135" y="255815"/>
                    <a:pt x="132071" y="255079"/>
                  </a:cubicBezTo>
                  <a:lnTo>
                    <a:pt x="91376" y="245396"/>
                  </a:lnTo>
                  <a:lnTo>
                    <a:pt x="91376" y="198012"/>
                  </a:lnTo>
                  <a:cubicBezTo>
                    <a:pt x="118377" y="191953"/>
                    <a:pt x="138585" y="167806"/>
                    <a:pt x="138585" y="139035"/>
                  </a:cubicBezTo>
                  <a:close/>
                  <a:moveTo>
                    <a:pt x="59611" y="50308"/>
                  </a:moveTo>
                  <a:cubicBezTo>
                    <a:pt x="48877" y="50308"/>
                    <a:pt x="40157" y="41588"/>
                    <a:pt x="40157" y="30854"/>
                  </a:cubicBezTo>
                  <a:cubicBezTo>
                    <a:pt x="40157" y="20120"/>
                    <a:pt x="48877" y="11400"/>
                    <a:pt x="59611" y="11400"/>
                  </a:cubicBezTo>
                  <a:cubicBezTo>
                    <a:pt x="70345" y="11400"/>
                    <a:pt x="79066" y="20120"/>
                    <a:pt x="79066" y="30854"/>
                  </a:cubicBezTo>
                  <a:cubicBezTo>
                    <a:pt x="79066" y="41588"/>
                    <a:pt x="70345" y="50308"/>
                    <a:pt x="59611" y="50308"/>
                  </a:cubicBezTo>
                  <a:close/>
                </a:path>
              </a:pathLst>
            </a:custGeom>
            <a:gradFill>
              <a:gsLst>
                <a:gs pos="0">
                  <a:schemeClr val="accent1"/>
                </a:gs>
                <a:gs pos="100000">
                  <a:schemeClr val="accent2"/>
                </a:gs>
              </a:gsLst>
              <a:lin ang="10800000" scaled="1"/>
            </a:gradFill>
            <a:ln w="1749" cap="flat">
              <a:noFill/>
              <a:prstDash val="solid"/>
              <a:miter/>
            </a:ln>
          </p:spPr>
          <p:txBody>
            <a:bodyPr rtlCol="0" anchor="ctr"/>
            <a:lstStyle/>
            <a:p>
              <a:endParaRPr lang="en-US" sz="2000">
                <a:latin typeface="Roboto" panose="02000000000000000000" pitchFamily="2" charset="0"/>
              </a:endParaRPr>
            </a:p>
          </p:txBody>
        </p:sp>
        <p:sp>
          <p:nvSpPr>
            <p:cNvPr id="7" name="Freeform: Shape 34">
              <a:extLst>
                <a:ext uri="{FF2B5EF4-FFF2-40B4-BE49-F238E27FC236}">
                  <a16:creationId xmlns:a16="http://schemas.microsoft.com/office/drawing/2014/main" id="{58B6BE2D-4138-8D19-18E6-7D86D1879C6C}"/>
                </a:ext>
              </a:extLst>
            </p:cNvPr>
            <p:cNvSpPr/>
            <p:nvPr/>
          </p:nvSpPr>
          <p:spPr>
            <a:xfrm>
              <a:off x="640783" y="1736524"/>
              <a:ext cx="379322" cy="325077"/>
            </a:xfrm>
            <a:custGeom>
              <a:avLst/>
              <a:gdLst>
                <a:gd name="connsiteX0" fmla="*/ 143835 w 234805"/>
                <a:gd name="connsiteY0" fmla="*/ 187832 h 199248"/>
                <a:gd name="connsiteX1" fmla="*/ 121754 w 234805"/>
                <a:gd name="connsiteY1" fmla="*/ 187832 h 199248"/>
                <a:gd name="connsiteX2" fmla="*/ 121754 w 234805"/>
                <a:gd name="connsiteY2" fmla="*/ 72891 h 199248"/>
                <a:gd name="connsiteX3" fmla="*/ 195597 w 234805"/>
                <a:gd name="connsiteY3" fmla="*/ 72891 h 199248"/>
                <a:gd name="connsiteX4" fmla="*/ 201305 w 234805"/>
                <a:gd name="connsiteY4" fmla="*/ 67183 h 199248"/>
                <a:gd name="connsiteX5" fmla="*/ 198626 w 234805"/>
                <a:gd name="connsiteY5" fmla="*/ 62350 h 199248"/>
                <a:gd name="connsiteX6" fmla="*/ 200482 w 234805"/>
                <a:gd name="connsiteY6" fmla="*/ 62350 h 199248"/>
                <a:gd name="connsiteX7" fmla="*/ 227449 w 234805"/>
                <a:gd name="connsiteY7" fmla="*/ 43175 h 199248"/>
                <a:gd name="connsiteX8" fmla="*/ 234488 w 234805"/>
                <a:gd name="connsiteY8" fmla="*/ 22951 h 199248"/>
                <a:gd name="connsiteX9" fmla="*/ 230969 w 234805"/>
                <a:gd name="connsiteY9" fmla="*/ 15684 h 199248"/>
                <a:gd name="connsiteX10" fmla="*/ 223702 w 234805"/>
                <a:gd name="connsiteY10" fmla="*/ 19203 h 199248"/>
                <a:gd name="connsiteX11" fmla="*/ 216662 w 234805"/>
                <a:gd name="connsiteY11" fmla="*/ 39428 h 199248"/>
                <a:gd name="connsiteX12" fmla="*/ 200465 w 234805"/>
                <a:gd name="connsiteY12" fmla="*/ 50933 h 199248"/>
                <a:gd name="connsiteX13" fmla="*/ 153869 w 234805"/>
                <a:gd name="connsiteY13" fmla="*/ 50933 h 199248"/>
                <a:gd name="connsiteX14" fmla="*/ 151137 w 234805"/>
                <a:gd name="connsiteY14" fmla="*/ 48201 h 199248"/>
                <a:gd name="connsiteX15" fmla="*/ 153483 w 234805"/>
                <a:gd name="connsiteY15" fmla="*/ 45504 h 199248"/>
                <a:gd name="connsiteX16" fmla="*/ 194459 w 234805"/>
                <a:gd name="connsiteY16" fmla="*/ 39568 h 199248"/>
                <a:gd name="connsiteX17" fmla="*/ 208852 w 234805"/>
                <a:gd name="connsiteY17" fmla="*/ 24509 h 199248"/>
                <a:gd name="connsiteX18" fmla="*/ 210674 w 234805"/>
                <a:gd name="connsiteY18" fmla="*/ 6280 h 199248"/>
                <a:gd name="connsiteX19" fmla="*/ 205560 w 234805"/>
                <a:gd name="connsiteY19" fmla="*/ 29 h 199248"/>
                <a:gd name="connsiteX20" fmla="*/ 199309 w 234805"/>
                <a:gd name="connsiteY20" fmla="*/ 5142 h 199248"/>
                <a:gd name="connsiteX21" fmla="*/ 197488 w 234805"/>
                <a:gd name="connsiteY21" fmla="*/ 23371 h 199248"/>
                <a:gd name="connsiteX22" fmla="*/ 192813 w 234805"/>
                <a:gd name="connsiteY22" fmla="*/ 28256 h 199248"/>
                <a:gd name="connsiteX23" fmla="*/ 151837 w 234805"/>
                <a:gd name="connsiteY23" fmla="*/ 34192 h 199248"/>
                <a:gd name="connsiteX24" fmla="*/ 139720 w 234805"/>
                <a:gd name="connsiteY24" fmla="*/ 48201 h 199248"/>
                <a:gd name="connsiteX25" fmla="*/ 149001 w 234805"/>
                <a:gd name="connsiteY25" fmla="*/ 61474 h 199248"/>
                <a:gd name="connsiteX26" fmla="*/ 85787 w 234805"/>
                <a:gd name="connsiteY26" fmla="*/ 61474 h 199248"/>
                <a:gd name="connsiteX27" fmla="*/ 95068 w 234805"/>
                <a:gd name="connsiteY27" fmla="*/ 48201 h 199248"/>
                <a:gd name="connsiteX28" fmla="*/ 82950 w 234805"/>
                <a:gd name="connsiteY28" fmla="*/ 34192 h 199248"/>
                <a:gd name="connsiteX29" fmla="*/ 41975 w 234805"/>
                <a:gd name="connsiteY29" fmla="*/ 28256 h 199248"/>
                <a:gd name="connsiteX30" fmla="*/ 37300 w 234805"/>
                <a:gd name="connsiteY30" fmla="*/ 23371 h 199248"/>
                <a:gd name="connsiteX31" fmla="*/ 35478 w 234805"/>
                <a:gd name="connsiteY31" fmla="*/ 5142 h 199248"/>
                <a:gd name="connsiteX32" fmla="*/ 29227 w 234805"/>
                <a:gd name="connsiteY32" fmla="*/ 29 h 199248"/>
                <a:gd name="connsiteX33" fmla="*/ 24114 w 234805"/>
                <a:gd name="connsiteY33" fmla="*/ 6280 h 199248"/>
                <a:gd name="connsiteX34" fmla="*/ 25935 w 234805"/>
                <a:gd name="connsiteY34" fmla="*/ 24509 h 199248"/>
                <a:gd name="connsiteX35" fmla="*/ 40329 w 234805"/>
                <a:gd name="connsiteY35" fmla="*/ 39568 h 199248"/>
                <a:gd name="connsiteX36" fmla="*/ 81304 w 234805"/>
                <a:gd name="connsiteY36" fmla="*/ 45504 h 199248"/>
                <a:gd name="connsiteX37" fmla="*/ 83651 w 234805"/>
                <a:gd name="connsiteY37" fmla="*/ 48201 h 199248"/>
                <a:gd name="connsiteX38" fmla="*/ 80919 w 234805"/>
                <a:gd name="connsiteY38" fmla="*/ 50933 h 199248"/>
                <a:gd name="connsiteX39" fmla="*/ 34323 w 234805"/>
                <a:gd name="connsiteY39" fmla="*/ 50933 h 199248"/>
                <a:gd name="connsiteX40" fmla="*/ 18143 w 234805"/>
                <a:gd name="connsiteY40" fmla="*/ 39428 h 199248"/>
                <a:gd name="connsiteX41" fmla="*/ 11104 w 234805"/>
                <a:gd name="connsiteY41" fmla="*/ 19203 h 199248"/>
                <a:gd name="connsiteX42" fmla="*/ 3837 w 234805"/>
                <a:gd name="connsiteY42" fmla="*/ 15684 h 199248"/>
                <a:gd name="connsiteX43" fmla="*/ 317 w 234805"/>
                <a:gd name="connsiteY43" fmla="*/ 22951 h 199248"/>
                <a:gd name="connsiteX44" fmla="*/ 7356 w 234805"/>
                <a:gd name="connsiteY44" fmla="*/ 43175 h 199248"/>
                <a:gd name="connsiteX45" fmla="*/ 32116 w 234805"/>
                <a:gd name="connsiteY45" fmla="*/ 62262 h 199248"/>
                <a:gd name="connsiteX46" fmla="*/ 29262 w 234805"/>
                <a:gd name="connsiteY46" fmla="*/ 67183 h 199248"/>
                <a:gd name="connsiteX47" fmla="*/ 34971 w 234805"/>
                <a:gd name="connsiteY47" fmla="*/ 72891 h 199248"/>
                <a:gd name="connsiteX48" fmla="*/ 110337 w 234805"/>
                <a:gd name="connsiteY48" fmla="*/ 72891 h 199248"/>
                <a:gd name="connsiteX49" fmla="*/ 110337 w 234805"/>
                <a:gd name="connsiteY49" fmla="*/ 187832 h 199248"/>
                <a:gd name="connsiteX50" fmla="*/ 89026 w 234805"/>
                <a:gd name="connsiteY50" fmla="*/ 187832 h 199248"/>
                <a:gd name="connsiteX51" fmla="*/ 83318 w 234805"/>
                <a:gd name="connsiteY51" fmla="*/ 193540 h 199248"/>
                <a:gd name="connsiteX52" fmla="*/ 89026 w 234805"/>
                <a:gd name="connsiteY52" fmla="*/ 199249 h 199248"/>
                <a:gd name="connsiteX53" fmla="*/ 143835 w 234805"/>
                <a:gd name="connsiteY53" fmla="*/ 199249 h 199248"/>
                <a:gd name="connsiteX54" fmla="*/ 149544 w 234805"/>
                <a:gd name="connsiteY54" fmla="*/ 193540 h 199248"/>
                <a:gd name="connsiteX55" fmla="*/ 143835 w 234805"/>
                <a:gd name="connsiteY55" fmla="*/ 187832 h 199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234805" h="199248">
                  <a:moveTo>
                    <a:pt x="143835" y="187832"/>
                  </a:moveTo>
                  <a:lnTo>
                    <a:pt x="121754" y="187832"/>
                  </a:lnTo>
                  <a:lnTo>
                    <a:pt x="121754" y="72891"/>
                  </a:lnTo>
                  <a:lnTo>
                    <a:pt x="195597" y="72891"/>
                  </a:lnTo>
                  <a:cubicBezTo>
                    <a:pt x="198749" y="72891"/>
                    <a:pt x="201305" y="70335"/>
                    <a:pt x="201305" y="67183"/>
                  </a:cubicBezTo>
                  <a:cubicBezTo>
                    <a:pt x="201305" y="65151"/>
                    <a:pt x="200220" y="63365"/>
                    <a:pt x="198626" y="62350"/>
                  </a:cubicBezTo>
                  <a:lnTo>
                    <a:pt x="200482" y="62350"/>
                  </a:lnTo>
                  <a:cubicBezTo>
                    <a:pt x="212617" y="62350"/>
                    <a:pt x="223457" y="54645"/>
                    <a:pt x="227449" y="43175"/>
                  </a:cubicBezTo>
                  <a:lnTo>
                    <a:pt x="234488" y="22951"/>
                  </a:lnTo>
                  <a:cubicBezTo>
                    <a:pt x="235521" y="19974"/>
                    <a:pt x="233945" y="16717"/>
                    <a:pt x="230969" y="15684"/>
                  </a:cubicBezTo>
                  <a:cubicBezTo>
                    <a:pt x="227992" y="14650"/>
                    <a:pt x="224735" y="16226"/>
                    <a:pt x="223702" y="19203"/>
                  </a:cubicBezTo>
                  <a:lnTo>
                    <a:pt x="216662" y="39428"/>
                  </a:lnTo>
                  <a:cubicBezTo>
                    <a:pt x="214263" y="46310"/>
                    <a:pt x="207767" y="50933"/>
                    <a:pt x="200465" y="50933"/>
                  </a:cubicBezTo>
                  <a:lnTo>
                    <a:pt x="153869" y="50933"/>
                  </a:lnTo>
                  <a:cubicBezTo>
                    <a:pt x="152363" y="50933"/>
                    <a:pt x="151137" y="49707"/>
                    <a:pt x="151137" y="48201"/>
                  </a:cubicBezTo>
                  <a:cubicBezTo>
                    <a:pt x="151137" y="46853"/>
                    <a:pt x="152135" y="45697"/>
                    <a:pt x="153483" y="45504"/>
                  </a:cubicBezTo>
                  <a:lnTo>
                    <a:pt x="194459" y="39568"/>
                  </a:lnTo>
                  <a:cubicBezTo>
                    <a:pt x="202163" y="38448"/>
                    <a:pt x="208082" y="32266"/>
                    <a:pt x="208852" y="24509"/>
                  </a:cubicBezTo>
                  <a:lnTo>
                    <a:pt x="210674" y="6280"/>
                  </a:lnTo>
                  <a:cubicBezTo>
                    <a:pt x="210989" y="3146"/>
                    <a:pt x="208695" y="344"/>
                    <a:pt x="205560" y="29"/>
                  </a:cubicBezTo>
                  <a:cubicBezTo>
                    <a:pt x="202426" y="-286"/>
                    <a:pt x="199624" y="2008"/>
                    <a:pt x="199309" y="5142"/>
                  </a:cubicBezTo>
                  <a:lnTo>
                    <a:pt x="197488" y="23371"/>
                  </a:lnTo>
                  <a:cubicBezTo>
                    <a:pt x="197243" y="25892"/>
                    <a:pt x="195317" y="27906"/>
                    <a:pt x="192813" y="28256"/>
                  </a:cubicBezTo>
                  <a:lnTo>
                    <a:pt x="151837" y="34192"/>
                  </a:lnTo>
                  <a:cubicBezTo>
                    <a:pt x="144921" y="35191"/>
                    <a:pt x="139720" y="41214"/>
                    <a:pt x="139720" y="48201"/>
                  </a:cubicBezTo>
                  <a:cubicBezTo>
                    <a:pt x="139720" y="54295"/>
                    <a:pt x="143590" y="59478"/>
                    <a:pt x="149001" y="61474"/>
                  </a:cubicBezTo>
                  <a:lnTo>
                    <a:pt x="85787" y="61474"/>
                  </a:lnTo>
                  <a:cubicBezTo>
                    <a:pt x="91198" y="59478"/>
                    <a:pt x="95068" y="54295"/>
                    <a:pt x="95068" y="48201"/>
                  </a:cubicBezTo>
                  <a:cubicBezTo>
                    <a:pt x="95068" y="41214"/>
                    <a:pt x="89849" y="35208"/>
                    <a:pt x="82950" y="34192"/>
                  </a:cubicBezTo>
                  <a:lnTo>
                    <a:pt x="41975" y="28256"/>
                  </a:lnTo>
                  <a:cubicBezTo>
                    <a:pt x="39471" y="27889"/>
                    <a:pt x="37545" y="25875"/>
                    <a:pt x="37300" y="23371"/>
                  </a:cubicBezTo>
                  <a:lnTo>
                    <a:pt x="35478" y="5142"/>
                  </a:lnTo>
                  <a:cubicBezTo>
                    <a:pt x="35163" y="2008"/>
                    <a:pt x="32362" y="-286"/>
                    <a:pt x="29227" y="29"/>
                  </a:cubicBezTo>
                  <a:cubicBezTo>
                    <a:pt x="26093" y="344"/>
                    <a:pt x="23799" y="3146"/>
                    <a:pt x="24114" y="6280"/>
                  </a:cubicBezTo>
                  <a:lnTo>
                    <a:pt x="25935" y="24509"/>
                  </a:lnTo>
                  <a:cubicBezTo>
                    <a:pt x="26706" y="32266"/>
                    <a:pt x="32624" y="38448"/>
                    <a:pt x="40329" y="39568"/>
                  </a:cubicBezTo>
                  <a:lnTo>
                    <a:pt x="81304" y="45504"/>
                  </a:lnTo>
                  <a:cubicBezTo>
                    <a:pt x="82635" y="45697"/>
                    <a:pt x="83651" y="46853"/>
                    <a:pt x="83651" y="48201"/>
                  </a:cubicBezTo>
                  <a:cubicBezTo>
                    <a:pt x="83651" y="49707"/>
                    <a:pt x="82425" y="50933"/>
                    <a:pt x="80919" y="50933"/>
                  </a:cubicBezTo>
                  <a:lnTo>
                    <a:pt x="34323" y="50933"/>
                  </a:lnTo>
                  <a:cubicBezTo>
                    <a:pt x="27038" y="50933"/>
                    <a:pt x="20524" y="46310"/>
                    <a:pt x="18143" y="39428"/>
                  </a:cubicBezTo>
                  <a:lnTo>
                    <a:pt x="11104" y="19203"/>
                  </a:lnTo>
                  <a:cubicBezTo>
                    <a:pt x="10070" y="16226"/>
                    <a:pt x="6813" y="14650"/>
                    <a:pt x="3837" y="15684"/>
                  </a:cubicBezTo>
                  <a:cubicBezTo>
                    <a:pt x="860" y="16717"/>
                    <a:pt x="-716" y="19974"/>
                    <a:pt x="317" y="22951"/>
                  </a:cubicBezTo>
                  <a:lnTo>
                    <a:pt x="7356" y="43175"/>
                  </a:lnTo>
                  <a:cubicBezTo>
                    <a:pt x="11104" y="53945"/>
                    <a:pt x="20892" y="61387"/>
                    <a:pt x="32116" y="62262"/>
                  </a:cubicBezTo>
                  <a:cubicBezTo>
                    <a:pt x="30418" y="63260"/>
                    <a:pt x="29262" y="65064"/>
                    <a:pt x="29262" y="67183"/>
                  </a:cubicBezTo>
                  <a:cubicBezTo>
                    <a:pt x="29262" y="70335"/>
                    <a:pt x="31819" y="72891"/>
                    <a:pt x="34971" y="72891"/>
                  </a:cubicBezTo>
                  <a:lnTo>
                    <a:pt x="110337" y="72891"/>
                  </a:lnTo>
                  <a:lnTo>
                    <a:pt x="110337" y="187832"/>
                  </a:lnTo>
                  <a:lnTo>
                    <a:pt x="89026" y="187832"/>
                  </a:lnTo>
                  <a:cubicBezTo>
                    <a:pt x="85874" y="187832"/>
                    <a:pt x="83318" y="190388"/>
                    <a:pt x="83318" y="193540"/>
                  </a:cubicBezTo>
                  <a:cubicBezTo>
                    <a:pt x="83318" y="196692"/>
                    <a:pt x="85874" y="199249"/>
                    <a:pt x="89026" y="199249"/>
                  </a:cubicBezTo>
                  <a:lnTo>
                    <a:pt x="143835" y="199249"/>
                  </a:lnTo>
                  <a:cubicBezTo>
                    <a:pt x="146987" y="199249"/>
                    <a:pt x="149544" y="196692"/>
                    <a:pt x="149544" y="193540"/>
                  </a:cubicBezTo>
                  <a:cubicBezTo>
                    <a:pt x="149544" y="190388"/>
                    <a:pt x="146987" y="187832"/>
                    <a:pt x="143835" y="187832"/>
                  </a:cubicBezTo>
                  <a:close/>
                </a:path>
              </a:pathLst>
            </a:custGeom>
            <a:gradFill>
              <a:gsLst>
                <a:gs pos="0">
                  <a:schemeClr val="accent1"/>
                </a:gs>
                <a:gs pos="100000">
                  <a:schemeClr val="accent2"/>
                </a:gs>
              </a:gsLst>
              <a:lin ang="10800000" scaled="1"/>
            </a:gradFill>
            <a:ln w="1749" cap="flat">
              <a:noFill/>
              <a:prstDash val="solid"/>
              <a:miter/>
            </a:ln>
          </p:spPr>
          <p:txBody>
            <a:bodyPr lIns="91440" tIns="45720" rIns="91440" bIns="45720" rtlCol="0" anchor="ctr"/>
            <a:lstStyle/>
            <a:p>
              <a:endParaRPr lang="en-US" sz="2000">
                <a:latin typeface="Roboto"/>
                <a:ea typeface="Roboto"/>
                <a:cs typeface="Roboto"/>
              </a:endParaRPr>
            </a:p>
          </p:txBody>
        </p:sp>
      </p:grpSp>
      <p:grpSp>
        <p:nvGrpSpPr>
          <p:cNvPr id="11" name="Group 2">
            <a:extLst>
              <a:ext uri="{FF2B5EF4-FFF2-40B4-BE49-F238E27FC236}">
                <a16:creationId xmlns:a16="http://schemas.microsoft.com/office/drawing/2014/main" id="{BF7C44AD-6263-17A6-B91D-7075A47CE8A9}"/>
              </a:ext>
            </a:extLst>
          </p:cNvPr>
          <p:cNvGrpSpPr/>
          <p:nvPr/>
        </p:nvGrpSpPr>
        <p:grpSpPr>
          <a:xfrm>
            <a:off x="1141158" y="3114491"/>
            <a:ext cx="9906449" cy="3311295"/>
            <a:chOff x="7086257" y="2357670"/>
            <a:chExt cx="2970709" cy="2969381"/>
          </a:xfrm>
        </p:grpSpPr>
        <p:sp>
          <p:nvSpPr>
            <p:cNvPr id="9" name="TextBox 8">
              <a:extLst>
                <a:ext uri="{FF2B5EF4-FFF2-40B4-BE49-F238E27FC236}">
                  <a16:creationId xmlns:a16="http://schemas.microsoft.com/office/drawing/2014/main" id="{8AB83924-6F15-1956-048A-EA71E97BBD6C}"/>
                </a:ext>
              </a:extLst>
            </p:cNvPr>
            <p:cNvSpPr txBox="1"/>
            <p:nvPr/>
          </p:nvSpPr>
          <p:spPr>
            <a:xfrm>
              <a:off x="7086257" y="3197968"/>
              <a:ext cx="2970709" cy="2129083"/>
            </a:xfrm>
            <a:prstGeom prst="rect">
              <a:avLst/>
            </a:prstGeom>
            <a:noFill/>
          </p:spPr>
          <p:txBody>
            <a:bodyPr wrap="square" lIns="91440" tIns="45720" rIns="91440" bIns="45720" rtlCol="0" anchor="b">
              <a:spAutoFit/>
            </a:bodyPr>
            <a:lstStyle/>
            <a:p>
              <a:pPr algn="just">
                <a:lnSpc>
                  <a:spcPct val="90000"/>
                </a:lnSpc>
                <a:spcBef>
                  <a:spcPts val="1000"/>
                </a:spcBef>
              </a:pPr>
              <a:r>
                <a:rPr lang="en-US" sz="2000" dirty="0" err="1">
                  <a:latin typeface="Roboto" panose="02000000000000000000" pitchFamily="2" charset="0"/>
                  <a:ea typeface="Roboto" panose="02000000000000000000" pitchFamily="2" charset="0"/>
                  <a:cs typeface="Roboto" panose="02000000000000000000" pitchFamily="2" charset="0"/>
                </a:rPr>
                <a:t>Pakeistas</a:t>
              </a:r>
              <a:r>
                <a:rPr lang="en-US" sz="2000" dirty="0">
                  <a:latin typeface="Roboto" panose="02000000000000000000" pitchFamily="2" charset="0"/>
                  <a:ea typeface="Roboto" panose="02000000000000000000" pitchFamily="2" charset="0"/>
                  <a:cs typeface="Roboto" panose="02000000000000000000" pitchFamily="2" charset="0"/>
                </a:rPr>
                <a:t> </a:t>
              </a:r>
              <a:r>
                <a:rPr lang="lt-LT" sz="2000" dirty="0">
                  <a:latin typeface="Roboto" panose="02000000000000000000" pitchFamily="2" charset="0"/>
                  <a:ea typeface="Roboto" panose="02000000000000000000" pitchFamily="2" charset="0"/>
                  <a:cs typeface="Roboto" panose="02000000000000000000" pitchFamily="2" charset="0"/>
                </a:rPr>
                <a:t>įsakymas </a:t>
              </a:r>
              <a:r>
                <a:rPr lang="en-US" sz="2000" i="1" dirty="0">
                  <a:latin typeface="Roboto" panose="02000000000000000000" pitchFamily="2" charset="0"/>
                  <a:ea typeface="Roboto" panose="02000000000000000000" pitchFamily="2" charset="0"/>
                  <a:cs typeface="Roboto" panose="02000000000000000000" pitchFamily="2" charset="0"/>
                </a:rPr>
                <a:t>“</a:t>
              </a:r>
              <a:r>
                <a:rPr lang="lt-LT" sz="2000" i="1" dirty="0">
                  <a:solidFill>
                    <a:srgbClr val="000000"/>
                  </a:solidFill>
                  <a:effectLst/>
                  <a:latin typeface="Roboto" panose="02000000000000000000" pitchFamily="2" charset="0"/>
                  <a:ea typeface="Roboto" panose="02000000000000000000" pitchFamily="2" charset="0"/>
                  <a:cs typeface="Roboto" panose="02000000000000000000" pitchFamily="2" charset="0"/>
                </a:rPr>
                <a:t>Dėl darbo su jaunimu gatvėje tvarkos aprašo, mobiliojo darbo su jaunimu tvarkos aprašo, atvirojo darbo su jaunimu tvarkos aprašo, jaunimo informavimo ir konsultavimo tvarkos aprašo ir jaunimo praktinių įgūdžių ugdymo tvarkos apraš</a:t>
              </a:r>
              <a:r>
                <a:rPr lang="lt-LT" sz="2000" i="1" dirty="0">
                  <a:solidFill>
                    <a:srgbClr val="000000"/>
                  </a:solidFill>
                  <a:latin typeface="Roboto" panose="02000000000000000000" pitchFamily="2" charset="0"/>
                  <a:ea typeface="Roboto" panose="02000000000000000000" pitchFamily="2" charset="0"/>
                  <a:cs typeface="Roboto" panose="02000000000000000000" pitchFamily="2" charset="0"/>
                </a:rPr>
                <a:t>o patvirtinimo“:</a:t>
              </a:r>
            </a:p>
            <a:p>
              <a:pPr marL="285750" indent="-285750" algn="just">
                <a:lnSpc>
                  <a:spcPct val="120000"/>
                </a:lnSpc>
                <a:spcBef>
                  <a:spcPts val="1000"/>
                </a:spcBef>
                <a:buFont typeface="Arial" panose="020B0604020202020204" pitchFamily="34" charset="0"/>
                <a:buChar char="•"/>
              </a:pPr>
              <a:r>
                <a:rPr lang="lt-LT" sz="2000" dirty="0">
                  <a:solidFill>
                    <a:srgbClr val="000000"/>
                  </a:solidFill>
                  <a:latin typeface="Roboto" panose="02000000000000000000" pitchFamily="2" charset="0"/>
                  <a:ea typeface="Roboto" panose="02000000000000000000" pitchFamily="2" charset="0"/>
                  <a:cs typeface="Roboto" panose="02000000000000000000" pitchFamily="2" charset="0"/>
                </a:rPr>
                <a:t>vietoje „dirbantis su jaunimu“ </a:t>
              </a:r>
              <a:r>
                <a:rPr lang="lt-LT" sz="2000" dirty="0">
                  <a:solidFill>
                    <a:schemeClr val="accent1"/>
                  </a:solidFill>
                  <a:latin typeface="Roboto" panose="02000000000000000000" pitchFamily="2" charset="0"/>
                  <a:ea typeface="Roboto" panose="02000000000000000000" pitchFamily="2" charset="0"/>
                  <a:cs typeface="Roboto" panose="02000000000000000000" pitchFamily="2" charset="0"/>
                </a:rPr>
                <a:t>įrašytas „jaunimo darbuotojas“;</a:t>
              </a:r>
            </a:p>
            <a:p>
              <a:pPr marL="285750" indent="-285750" algn="just">
                <a:lnSpc>
                  <a:spcPct val="120000"/>
                </a:lnSpc>
                <a:buFont typeface="Arial" panose="020B0604020202020204" pitchFamily="34" charset="0"/>
                <a:buChar char="•"/>
              </a:pPr>
              <a:r>
                <a:rPr lang="lt-LT" sz="2000" dirty="0">
                  <a:solidFill>
                    <a:schemeClr val="accent1"/>
                  </a:solidFill>
                  <a:latin typeface="Roboto" panose="02000000000000000000" pitchFamily="2" charset="0"/>
                  <a:ea typeface="Roboto" panose="02000000000000000000" pitchFamily="2" charset="0"/>
                  <a:cs typeface="Roboto" panose="02000000000000000000" pitchFamily="2" charset="0"/>
                </a:rPr>
                <a:t>patikslinti reikalavimai išsilavinimui</a:t>
              </a:r>
              <a:r>
                <a:rPr lang="lt-LT" sz="2000" i="1" dirty="0">
                  <a:solidFill>
                    <a:srgbClr val="000000"/>
                  </a:solidFill>
                  <a:latin typeface="Roboto" panose="02000000000000000000" pitchFamily="2" charset="0"/>
                  <a:ea typeface="Roboto" panose="02000000000000000000" pitchFamily="2" charset="0"/>
                  <a:cs typeface="Roboto" panose="02000000000000000000" pitchFamily="2" charset="0"/>
                </a:rPr>
                <a:t>;</a:t>
              </a:r>
            </a:p>
            <a:p>
              <a:pPr marL="285750" indent="-285750" algn="just">
                <a:lnSpc>
                  <a:spcPct val="120000"/>
                </a:lnSpc>
                <a:buFont typeface="Arial" panose="020B0604020202020204" pitchFamily="34" charset="0"/>
                <a:buChar char="•"/>
              </a:pPr>
              <a:endParaRPr lang="en-US" i="1" dirty="0">
                <a:solidFill>
                  <a:schemeClr val="accent1"/>
                </a:solidFill>
                <a:latin typeface="Roboto" panose="02000000000000000000" pitchFamily="2" charset="0"/>
                <a:ea typeface="Roboto" panose="02000000000000000000" pitchFamily="2" charset="0"/>
                <a:cs typeface="Roboto" panose="02000000000000000000" pitchFamily="2" charset="0"/>
              </a:endParaRPr>
            </a:p>
          </p:txBody>
        </p:sp>
        <p:sp>
          <p:nvSpPr>
            <p:cNvPr id="10" name="Rectangle 20">
              <a:extLst>
                <a:ext uri="{FF2B5EF4-FFF2-40B4-BE49-F238E27FC236}">
                  <a16:creationId xmlns:a16="http://schemas.microsoft.com/office/drawing/2014/main" id="{323EAFA7-87F1-452F-8708-2704189F95F0}"/>
                </a:ext>
              </a:extLst>
            </p:cNvPr>
            <p:cNvSpPr/>
            <p:nvPr/>
          </p:nvSpPr>
          <p:spPr>
            <a:xfrm>
              <a:off x="7260469" y="2357670"/>
              <a:ext cx="2716775" cy="341313"/>
            </a:xfrm>
            <a:prstGeom prst="rect">
              <a:avLst/>
            </a:prstGeom>
          </p:spPr>
          <p:txBody>
            <a:bodyPr wrap="square" lIns="91440" tIns="45720" rIns="91440" bIns="45720" anchor="t">
              <a:spAutoFit/>
            </a:bodyPr>
            <a:lstStyle/>
            <a:p>
              <a:pPr algn="just"/>
              <a:r>
                <a:rPr lang="lt" sz="1600">
                  <a:solidFill>
                    <a:schemeClr val="tx1">
                      <a:lumMod val="65000"/>
                      <a:lumOff val="35000"/>
                    </a:schemeClr>
                  </a:solidFill>
                  <a:latin typeface="Roboto"/>
                  <a:ea typeface="Roboto"/>
                  <a:cs typeface="Times New Roman"/>
                </a:rPr>
                <a:t> </a:t>
              </a:r>
            </a:p>
          </p:txBody>
        </p:sp>
      </p:grpSp>
      <p:grpSp>
        <p:nvGrpSpPr>
          <p:cNvPr id="13" name="Grupė 1">
            <a:extLst>
              <a:ext uri="{FF2B5EF4-FFF2-40B4-BE49-F238E27FC236}">
                <a16:creationId xmlns:a16="http://schemas.microsoft.com/office/drawing/2014/main" id="{3D3BDBC9-AC31-183E-CCB0-0A3D4C49459C}"/>
              </a:ext>
            </a:extLst>
          </p:cNvPr>
          <p:cNvGrpSpPr/>
          <p:nvPr/>
        </p:nvGrpSpPr>
        <p:grpSpPr>
          <a:xfrm>
            <a:off x="342218" y="4797751"/>
            <a:ext cx="492475" cy="440915"/>
            <a:chOff x="354197" y="4055588"/>
            <a:chExt cx="492475" cy="440915"/>
          </a:xfrm>
        </p:grpSpPr>
        <p:sp>
          <p:nvSpPr>
            <p:cNvPr id="15" name="Freeform: Shape 31">
              <a:extLst>
                <a:ext uri="{FF2B5EF4-FFF2-40B4-BE49-F238E27FC236}">
                  <a16:creationId xmlns:a16="http://schemas.microsoft.com/office/drawing/2014/main" id="{53D7F4C2-516A-A740-F4EB-02B2BA69A7E0}"/>
                </a:ext>
              </a:extLst>
            </p:cNvPr>
            <p:cNvSpPr/>
            <p:nvPr/>
          </p:nvSpPr>
          <p:spPr>
            <a:xfrm>
              <a:off x="354197" y="4055588"/>
              <a:ext cx="492475" cy="440915"/>
            </a:xfrm>
            <a:custGeom>
              <a:avLst/>
              <a:gdLst>
                <a:gd name="connsiteX0" fmla="*/ 329973 w 335681"/>
                <a:gd name="connsiteY0" fmla="*/ 289103 h 300537"/>
                <a:gd name="connsiteX1" fmla="*/ 308662 w 335681"/>
                <a:gd name="connsiteY1" fmla="*/ 289103 h 300537"/>
                <a:gd name="connsiteX2" fmla="*/ 308662 w 335681"/>
                <a:gd name="connsiteY2" fmla="*/ 159698 h 300537"/>
                <a:gd name="connsiteX3" fmla="*/ 321603 w 335681"/>
                <a:gd name="connsiteY3" fmla="*/ 159698 h 300537"/>
                <a:gd name="connsiteX4" fmla="*/ 327311 w 335681"/>
                <a:gd name="connsiteY4" fmla="*/ 153990 h 300537"/>
                <a:gd name="connsiteX5" fmla="*/ 321603 w 335681"/>
                <a:gd name="connsiteY5" fmla="*/ 148281 h 300537"/>
                <a:gd name="connsiteX6" fmla="*/ 272888 w 335681"/>
                <a:gd name="connsiteY6" fmla="*/ 148281 h 300537"/>
                <a:gd name="connsiteX7" fmla="*/ 272888 w 335681"/>
                <a:gd name="connsiteY7" fmla="*/ 96905 h 300537"/>
                <a:gd name="connsiteX8" fmla="*/ 272275 w 335681"/>
                <a:gd name="connsiteY8" fmla="*/ 94348 h 300537"/>
                <a:gd name="connsiteX9" fmla="*/ 261208 w 335681"/>
                <a:gd name="connsiteY9" fmla="*/ 72302 h 300537"/>
                <a:gd name="connsiteX10" fmla="*/ 271522 w 335681"/>
                <a:gd name="connsiteY10" fmla="*/ 13273 h 300537"/>
                <a:gd name="connsiteX11" fmla="*/ 266881 w 335681"/>
                <a:gd name="connsiteY11" fmla="*/ 6672 h 300537"/>
                <a:gd name="connsiteX12" fmla="*/ 260280 w 335681"/>
                <a:gd name="connsiteY12" fmla="*/ 11312 h 300537"/>
                <a:gd name="connsiteX13" fmla="*/ 239495 w 335681"/>
                <a:gd name="connsiteY13" fmla="*/ 130157 h 300537"/>
                <a:gd name="connsiteX14" fmla="*/ 244135 w 335681"/>
                <a:gd name="connsiteY14" fmla="*/ 136759 h 300537"/>
                <a:gd name="connsiteX15" fmla="*/ 245133 w 335681"/>
                <a:gd name="connsiteY15" fmla="*/ 136847 h 300537"/>
                <a:gd name="connsiteX16" fmla="*/ 250754 w 335681"/>
                <a:gd name="connsiteY16" fmla="*/ 132119 h 300537"/>
                <a:gd name="connsiteX17" fmla="*/ 257898 w 335681"/>
                <a:gd name="connsiteY17" fmla="*/ 91179 h 300537"/>
                <a:gd name="connsiteX18" fmla="*/ 261453 w 335681"/>
                <a:gd name="connsiteY18" fmla="*/ 98253 h 300537"/>
                <a:gd name="connsiteX19" fmla="*/ 261453 w 335681"/>
                <a:gd name="connsiteY19" fmla="*/ 148281 h 300537"/>
                <a:gd name="connsiteX20" fmla="*/ 173146 w 335681"/>
                <a:gd name="connsiteY20" fmla="*/ 148281 h 300537"/>
                <a:gd name="connsiteX21" fmla="*/ 167438 w 335681"/>
                <a:gd name="connsiteY21" fmla="*/ 153990 h 300537"/>
                <a:gd name="connsiteX22" fmla="*/ 173146 w 335681"/>
                <a:gd name="connsiteY22" fmla="*/ 159698 h 300537"/>
                <a:gd name="connsiteX23" fmla="*/ 226432 w 335681"/>
                <a:gd name="connsiteY23" fmla="*/ 159698 h 300537"/>
                <a:gd name="connsiteX24" fmla="*/ 226432 w 335681"/>
                <a:gd name="connsiteY24" fmla="*/ 289103 h 300537"/>
                <a:gd name="connsiteX25" fmla="*/ 189922 w 335681"/>
                <a:gd name="connsiteY25" fmla="*/ 289103 h 300537"/>
                <a:gd name="connsiteX26" fmla="*/ 191690 w 335681"/>
                <a:gd name="connsiteY26" fmla="*/ 284130 h 300537"/>
                <a:gd name="connsiteX27" fmla="*/ 207292 w 335681"/>
                <a:gd name="connsiteY27" fmla="*/ 208623 h 300537"/>
                <a:gd name="connsiteX28" fmla="*/ 189817 w 335681"/>
                <a:gd name="connsiteY28" fmla="*/ 173637 h 300537"/>
                <a:gd name="connsiteX29" fmla="*/ 131698 w 335681"/>
                <a:gd name="connsiteY29" fmla="*/ 146232 h 300537"/>
                <a:gd name="connsiteX30" fmla="*/ 124099 w 335681"/>
                <a:gd name="connsiteY30" fmla="*/ 148964 h 300537"/>
                <a:gd name="connsiteX31" fmla="*/ 126830 w 335681"/>
                <a:gd name="connsiteY31" fmla="*/ 156564 h 300537"/>
                <a:gd name="connsiteX32" fmla="*/ 184949 w 335681"/>
                <a:gd name="connsiteY32" fmla="*/ 183968 h 300537"/>
                <a:gd name="connsiteX33" fmla="*/ 196103 w 335681"/>
                <a:gd name="connsiteY33" fmla="*/ 206312 h 300537"/>
                <a:gd name="connsiteX34" fmla="*/ 180501 w 335681"/>
                <a:gd name="connsiteY34" fmla="*/ 281818 h 300537"/>
                <a:gd name="connsiteX35" fmla="*/ 172481 w 335681"/>
                <a:gd name="connsiteY35" fmla="*/ 288350 h 300537"/>
                <a:gd name="connsiteX36" fmla="*/ 166265 w 335681"/>
                <a:gd name="connsiteY36" fmla="*/ 285478 h 300537"/>
                <a:gd name="connsiteX37" fmla="*/ 164408 w 335681"/>
                <a:gd name="connsiteY37" fmla="*/ 278894 h 300537"/>
                <a:gd name="connsiteX38" fmla="*/ 174547 w 335681"/>
                <a:gd name="connsiteY38" fmla="*/ 214542 h 300537"/>
                <a:gd name="connsiteX39" fmla="*/ 171518 w 335681"/>
                <a:gd name="connsiteY39" fmla="*/ 202617 h 300537"/>
                <a:gd name="connsiteX40" fmla="*/ 160784 w 335681"/>
                <a:gd name="connsiteY40" fmla="*/ 196593 h 300537"/>
                <a:gd name="connsiteX41" fmla="*/ 117725 w 335681"/>
                <a:gd name="connsiteY41" fmla="*/ 191988 h 300537"/>
                <a:gd name="connsiteX42" fmla="*/ 96117 w 335681"/>
                <a:gd name="connsiteY42" fmla="*/ 179748 h 300537"/>
                <a:gd name="connsiteX43" fmla="*/ 90250 w 335681"/>
                <a:gd name="connsiteY43" fmla="*/ 155618 h 300537"/>
                <a:gd name="connsiteX44" fmla="*/ 100039 w 335681"/>
                <a:gd name="connsiteY44" fmla="*/ 98568 h 300537"/>
                <a:gd name="connsiteX45" fmla="*/ 118285 w 335681"/>
                <a:gd name="connsiteY45" fmla="*/ 59887 h 300537"/>
                <a:gd name="connsiteX46" fmla="*/ 141049 w 335681"/>
                <a:gd name="connsiteY46" fmla="*/ 68607 h 300537"/>
                <a:gd name="connsiteX47" fmla="*/ 175353 w 335681"/>
                <a:gd name="connsiteY47" fmla="*/ 34304 h 300537"/>
                <a:gd name="connsiteX48" fmla="*/ 141049 w 335681"/>
                <a:gd name="connsiteY48" fmla="*/ 0 h 300537"/>
                <a:gd name="connsiteX49" fmla="*/ 106746 w 335681"/>
                <a:gd name="connsiteY49" fmla="*/ 34304 h 300537"/>
                <a:gd name="connsiteX50" fmla="*/ 111053 w 335681"/>
                <a:gd name="connsiteY50" fmla="*/ 50886 h 300537"/>
                <a:gd name="connsiteX51" fmla="*/ 110475 w 335681"/>
                <a:gd name="connsiteY51" fmla="*/ 51429 h 300537"/>
                <a:gd name="connsiteX52" fmla="*/ 88780 w 335681"/>
                <a:gd name="connsiteY52" fmla="*/ 96642 h 300537"/>
                <a:gd name="connsiteX53" fmla="*/ 78991 w 335681"/>
                <a:gd name="connsiteY53" fmla="*/ 153692 h 300537"/>
                <a:gd name="connsiteX54" fmla="*/ 87011 w 335681"/>
                <a:gd name="connsiteY54" fmla="*/ 186647 h 300537"/>
                <a:gd name="connsiteX55" fmla="*/ 116517 w 335681"/>
                <a:gd name="connsiteY55" fmla="*/ 203352 h 300537"/>
                <a:gd name="connsiteX56" fmla="*/ 159576 w 335681"/>
                <a:gd name="connsiteY56" fmla="*/ 207958 h 300537"/>
                <a:gd name="connsiteX57" fmla="*/ 162447 w 335681"/>
                <a:gd name="connsiteY57" fmla="*/ 209569 h 300537"/>
                <a:gd name="connsiteX58" fmla="*/ 163253 w 335681"/>
                <a:gd name="connsiteY58" fmla="*/ 212773 h 300537"/>
                <a:gd name="connsiteX59" fmla="*/ 153114 w 335681"/>
                <a:gd name="connsiteY59" fmla="*/ 277125 h 300537"/>
                <a:gd name="connsiteX60" fmla="*/ 153097 w 335681"/>
                <a:gd name="connsiteY60" fmla="*/ 277335 h 300537"/>
                <a:gd name="connsiteX61" fmla="*/ 116814 w 335681"/>
                <a:gd name="connsiteY61" fmla="*/ 263134 h 300537"/>
                <a:gd name="connsiteX62" fmla="*/ 116814 w 335681"/>
                <a:gd name="connsiteY62" fmla="*/ 225083 h 300537"/>
                <a:gd name="connsiteX63" fmla="*/ 120071 w 335681"/>
                <a:gd name="connsiteY63" fmla="*/ 225171 h 300537"/>
                <a:gd name="connsiteX64" fmla="*/ 148018 w 335681"/>
                <a:gd name="connsiteY64" fmla="*/ 225171 h 300537"/>
                <a:gd name="connsiteX65" fmla="*/ 153727 w 335681"/>
                <a:gd name="connsiteY65" fmla="*/ 219462 h 300537"/>
                <a:gd name="connsiteX66" fmla="*/ 148018 w 335681"/>
                <a:gd name="connsiteY66" fmla="*/ 213754 h 300537"/>
                <a:gd name="connsiteX67" fmla="*/ 120089 w 335681"/>
                <a:gd name="connsiteY67" fmla="*/ 213754 h 300537"/>
                <a:gd name="connsiteX68" fmla="*/ 63547 w 335681"/>
                <a:gd name="connsiteY68" fmla="*/ 157212 h 300537"/>
                <a:gd name="connsiteX69" fmla="*/ 63547 w 335681"/>
                <a:gd name="connsiteY69" fmla="*/ 99479 h 300537"/>
                <a:gd name="connsiteX70" fmla="*/ 45405 w 335681"/>
                <a:gd name="connsiteY70" fmla="*/ 45598 h 300537"/>
                <a:gd name="connsiteX71" fmla="*/ 38576 w 335681"/>
                <a:gd name="connsiteY71" fmla="*/ 36597 h 300537"/>
                <a:gd name="connsiteX72" fmla="*/ 30574 w 335681"/>
                <a:gd name="connsiteY72" fmla="*/ 35512 h 300537"/>
                <a:gd name="connsiteX73" fmla="*/ 29488 w 335681"/>
                <a:gd name="connsiteY73" fmla="*/ 43514 h 300537"/>
                <a:gd name="connsiteX74" fmla="*/ 36317 w 335681"/>
                <a:gd name="connsiteY74" fmla="*/ 52515 h 300537"/>
                <a:gd name="connsiteX75" fmla="*/ 52130 w 335681"/>
                <a:gd name="connsiteY75" fmla="*/ 99479 h 300537"/>
                <a:gd name="connsiteX76" fmla="*/ 52130 w 335681"/>
                <a:gd name="connsiteY76" fmla="*/ 157212 h 300537"/>
                <a:gd name="connsiteX77" fmla="*/ 105415 w 335681"/>
                <a:gd name="connsiteY77" fmla="*/ 223560 h 300537"/>
                <a:gd name="connsiteX78" fmla="*/ 105415 w 335681"/>
                <a:gd name="connsiteY78" fmla="*/ 263064 h 300537"/>
                <a:gd name="connsiteX79" fmla="*/ 57908 w 335681"/>
                <a:gd name="connsiteY79" fmla="*/ 280697 h 300537"/>
                <a:gd name="connsiteX80" fmla="*/ 54546 w 335681"/>
                <a:gd name="connsiteY80" fmla="*/ 288034 h 300537"/>
                <a:gd name="connsiteX81" fmla="*/ 55106 w 335681"/>
                <a:gd name="connsiteY81" fmla="*/ 289120 h 300537"/>
                <a:gd name="connsiteX82" fmla="*/ 5709 w 335681"/>
                <a:gd name="connsiteY82" fmla="*/ 289120 h 300537"/>
                <a:gd name="connsiteX83" fmla="*/ 0 w 335681"/>
                <a:gd name="connsiteY83" fmla="*/ 294829 h 300537"/>
                <a:gd name="connsiteX84" fmla="*/ 5709 w 335681"/>
                <a:gd name="connsiteY84" fmla="*/ 300537 h 300537"/>
                <a:gd name="connsiteX85" fmla="*/ 232158 w 335681"/>
                <a:gd name="connsiteY85" fmla="*/ 300537 h 300537"/>
                <a:gd name="connsiteX86" fmla="*/ 302954 w 335681"/>
                <a:gd name="connsiteY86" fmla="*/ 300537 h 300537"/>
                <a:gd name="connsiteX87" fmla="*/ 329973 w 335681"/>
                <a:gd name="connsiteY87" fmla="*/ 300537 h 300537"/>
                <a:gd name="connsiteX88" fmla="*/ 335681 w 335681"/>
                <a:gd name="connsiteY88" fmla="*/ 294829 h 300537"/>
                <a:gd name="connsiteX89" fmla="*/ 329973 w 335681"/>
                <a:gd name="connsiteY89" fmla="*/ 289103 h 300537"/>
                <a:gd name="connsiteX90" fmla="*/ 141084 w 335681"/>
                <a:gd name="connsiteY90" fmla="*/ 11417 h 300537"/>
                <a:gd name="connsiteX91" fmla="*/ 163971 w 335681"/>
                <a:gd name="connsiteY91" fmla="*/ 34304 h 300537"/>
                <a:gd name="connsiteX92" fmla="*/ 141084 w 335681"/>
                <a:gd name="connsiteY92" fmla="*/ 57190 h 300537"/>
                <a:gd name="connsiteX93" fmla="*/ 118198 w 335681"/>
                <a:gd name="connsiteY93" fmla="*/ 34304 h 300537"/>
                <a:gd name="connsiteX94" fmla="*/ 141084 w 335681"/>
                <a:gd name="connsiteY94" fmla="*/ 11417 h 300537"/>
                <a:gd name="connsiteX95" fmla="*/ 111071 w 335681"/>
                <a:gd name="connsiteY95" fmla="*/ 273133 h 300537"/>
                <a:gd name="connsiteX96" fmla="*/ 151888 w 335681"/>
                <a:gd name="connsiteY96" fmla="*/ 289103 h 300537"/>
                <a:gd name="connsiteX97" fmla="*/ 68047 w 335681"/>
                <a:gd name="connsiteY97" fmla="*/ 289103 h 300537"/>
                <a:gd name="connsiteX98" fmla="*/ 111071 w 335681"/>
                <a:gd name="connsiteY98" fmla="*/ 273133 h 300537"/>
                <a:gd name="connsiteX99" fmla="*/ 237866 w 335681"/>
                <a:gd name="connsiteY99" fmla="*/ 289103 h 300537"/>
                <a:gd name="connsiteX100" fmla="*/ 237866 w 335681"/>
                <a:gd name="connsiteY100" fmla="*/ 159698 h 300537"/>
                <a:gd name="connsiteX101" fmla="*/ 297245 w 335681"/>
                <a:gd name="connsiteY101" fmla="*/ 159698 h 300537"/>
                <a:gd name="connsiteX102" fmla="*/ 297245 w 335681"/>
                <a:gd name="connsiteY102" fmla="*/ 289103 h 300537"/>
                <a:gd name="connsiteX103" fmla="*/ 237866 w 335681"/>
                <a:gd name="connsiteY103" fmla="*/ 289103 h 300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335681" h="300537">
                  <a:moveTo>
                    <a:pt x="329973" y="289103"/>
                  </a:moveTo>
                  <a:lnTo>
                    <a:pt x="308662" y="289103"/>
                  </a:lnTo>
                  <a:lnTo>
                    <a:pt x="308662" y="159698"/>
                  </a:lnTo>
                  <a:lnTo>
                    <a:pt x="321603" y="159698"/>
                  </a:lnTo>
                  <a:cubicBezTo>
                    <a:pt x="324755" y="159698"/>
                    <a:pt x="327311" y="157142"/>
                    <a:pt x="327311" y="153990"/>
                  </a:cubicBezTo>
                  <a:cubicBezTo>
                    <a:pt x="327311" y="150838"/>
                    <a:pt x="324755" y="148281"/>
                    <a:pt x="321603" y="148281"/>
                  </a:cubicBezTo>
                  <a:lnTo>
                    <a:pt x="272888" y="148281"/>
                  </a:lnTo>
                  <a:lnTo>
                    <a:pt x="272888" y="96905"/>
                  </a:lnTo>
                  <a:cubicBezTo>
                    <a:pt x="272888" y="96011"/>
                    <a:pt x="272678" y="95136"/>
                    <a:pt x="272275" y="94348"/>
                  </a:cubicBezTo>
                  <a:lnTo>
                    <a:pt x="261208" y="72302"/>
                  </a:lnTo>
                  <a:lnTo>
                    <a:pt x="271522" y="13273"/>
                  </a:lnTo>
                  <a:cubicBezTo>
                    <a:pt x="272065" y="10174"/>
                    <a:pt x="269981" y="7214"/>
                    <a:pt x="266881" y="6672"/>
                  </a:cubicBezTo>
                  <a:cubicBezTo>
                    <a:pt x="263782" y="6129"/>
                    <a:pt x="260823" y="8213"/>
                    <a:pt x="260280" y="11312"/>
                  </a:cubicBezTo>
                  <a:lnTo>
                    <a:pt x="239495" y="130157"/>
                  </a:lnTo>
                  <a:cubicBezTo>
                    <a:pt x="238952" y="133257"/>
                    <a:pt x="241036" y="136216"/>
                    <a:pt x="244135" y="136759"/>
                  </a:cubicBezTo>
                  <a:cubicBezTo>
                    <a:pt x="244468" y="136812"/>
                    <a:pt x="244800" y="136847"/>
                    <a:pt x="245133" y="136847"/>
                  </a:cubicBezTo>
                  <a:cubicBezTo>
                    <a:pt x="247847" y="136847"/>
                    <a:pt x="250264" y="134885"/>
                    <a:pt x="250754" y="132119"/>
                  </a:cubicBezTo>
                  <a:lnTo>
                    <a:pt x="257898" y="91179"/>
                  </a:lnTo>
                  <a:lnTo>
                    <a:pt x="261453" y="98253"/>
                  </a:lnTo>
                  <a:lnTo>
                    <a:pt x="261453" y="148281"/>
                  </a:lnTo>
                  <a:lnTo>
                    <a:pt x="173146" y="148281"/>
                  </a:lnTo>
                  <a:cubicBezTo>
                    <a:pt x="169994" y="148281"/>
                    <a:pt x="167438" y="150838"/>
                    <a:pt x="167438" y="153990"/>
                  </a:cubicBezTo>
                  <a:cubicBezTo>
                    <a:pt x="167438" y="157142"/>
                    <a:pt x="169994" y="159698"/>
                    <a:pt x="173146" y="159698"/>
                  </a:cubicBezTo>
                  <a:lnTo>
                    <a:pt x="226432" y="159698"/>
                  </a:lnTo>
                  <a:lnTo>
                    <a:pt x="226432" y="289103"/>
                  </a:lnTo>
                  <a:lnTo>
                    <a:pt x="189922" y="289103"/>
                  </a:lnTo>
                  <a:cubicBezTo>
                    <a:pt x="190727" y="287562"/>
                    <a:pt x="191323" y="285898"/>
                    <a:pt x="191690" y="284130"/>
                  </a:cubicBezTo>
                  <a:lnTo>
                    <a:pt x="207292" y="208623"/>
                  </a:lnTo>
                  <a:cubicBezTo>
                    <a:pt x="210252" y="194264"/>
                    <a:pt x="203072" y="179888"/>
                    <a:pt x="189817" y="173637"/>
                  </a:cubicBezTo>
                  <a:lnTo>
                    <a:pt x="131698" y="146232"/>
                  </a:lnTo>
                  <a:cubicBezTo>
                    <a:pt x="128844" y="144884"/>
                    <a:pt x="125447" y="146110"/>
                    <a:pt x="124099" y="148964"/>
                  </a:cubicBezTo>
                  <a:cubicBezTo>
                    <a:pt x="122750" y="151818"/>
                    <a:pt x="123976" y="155215"/>
                    <a:pt x="126830" y="156564"/>
                  </a:cubicBezTo>
                  <a:lnTo>
                    <a:pt x="184949" y="183968"/>
                  </a:lnTo>
                  <a:cubicBezTo>
                    <a:pt x="193406" y="187960"/>
                    <a:pt x="198012" y="197154"/>
                    <a:pt x="196103" y="206312"/>
                  </a:cubicBezTo>
                  <a:lnTo>
                    <a:pt x="180501" y="281818"/>
                  </a:lnTo>
                  <a:cubicBezTo>
                    <a:pt x="179713" y="285600"/>
                    <a:pt x="176351" y="288350"/>
                    <a:pt x="172481" y="288350"/>
                  </a:cubicBezTo>
                  <a:cubicBezTo>
                    <a:pt x="170082" y="288350"/>
                    <a:pt x="167823" y="287299"/>
                    <a:pt x="166265" y="285478"/>
                  </a:cubicBezTo>
                  <a:cubicBezTo>
                    <a:pt x="164706" y="283657"/>
                    <a:pt x="164023" y="281258"/>
                    <a:pt x="164408" y="278894"/>
                  </a:cubicBezTo>
                  <a:lnTo>
                    <a:pt x="174547" y="214542"/>
                  </a:lnTo>
                  <a:cubicBezTo>
                    <a:pt x="175213" y="210339"/>
                    <a:pt x="174109" y="205997"/>
                    <a:pt x="171518" y="202617"/>
                  </a:cubicBezTo>
                  <a:cubicBezTo>
                    <a:pt x="168926" y="199237"/>
                    <a:pt x="165021" y="197049"/>
                    <a:pt x="160784" y="196593"/>
                  </a:cubicBezTo>
                  <a:lnTo>
                    <a:pt x="117725" y="191988"/>
                  </a:lnTo>
                  <a:cubicBezTo>
                    <a:pt x="109057" y="191060"/>
                    <a:pt x="101370" y="186717"/>
                    <a:pt x="96117" y="179748"/>
                  </a:cubicBezTo>
                  <a:cubicBezTo>
                    <a:pt x="90863" y="172779"/>
                    <a:pt x="88780" y="164216"/>
                    <a:pt x="90250" y="155618"/>
                  </a:cubicBezTo>
                  <a:lnTo>
                    <a:pt x="100039" y="98568"/>
                  </a:lnTo>
                  <a:cubicBezTo>
                    <a:pt x="102490" y="84244"/>
                    <a:pt x="108812" y="70901"/>
                    <a:pt x="118285" y="59887"/>
                  </a:cubicBezTo>
                  <a:cubicBezTo>
                    <a:pt x="124344" y="65280"/>
                    <a:pt x="132311" y="68607"/>
                    <a:pt x="141049" y="68607"/>
                  </a:cubicBezTo>
                  <a:cubicBezTo>
                    <a:pt x="159961" y="68607"/>
                    <a:pt x="175353" y="53215"/>
                    <a:pt x="175353" y="34304"/>
                  </a:cubicBezTo>
                  <a:cubicBezTo>
                    <a:pt x="175353" y="15392"/>
                    <a:pt x="159961" y="0"/>
                    <a:pt x="141049" y="0"/>
                  </a:cubicBezTo>
                  <a:cubicBezTo>
                    <a:pt x="122138" y="0"/>
                    <a:pt x="106746" y="15392"/>
                    <a:pt x="106746" y="34304"/>
                  </a:cubicBezTo>
                  <a:cubicBezTo>
                    <a:pt x="106746" y="40327"/>
                    <a:pt x="108322" y="45966"/>
                    <a:pt x="111053" y="50886"/>
                  </a:cubicBezTo>
                  <a:cubicBezTo>
                    <a:pt x="110861" y="51061"/>
                    <a:pt x="110650" y="51219"/>
                    <a:pt x="110475" y="51429"/>
                  </a:cubicBezTo>
                  <a:cubicBezTo>
                    <a:pt x="99163" y="64194"/>
                    <a:pt x="91669" y="79832"/>
                    <a:pt x="88780" y="96642"/>
                  </a:cubicBezTo>
                  <a:lnTo>
                    <a:pt x="78991" y="153692"/>
                  </a:lnTo>
                  <a:cubicBezTo>
                    <a:pt x="76977" y="165442"/>
                    <a:pt x="79814" y="177139"/>
                    <a:pt x="87011" y="186647"/>
                  </a:cubicBezTo>
                  <a:cubicBezTo>
                    <a:pt x="94190" y="196156"/>
                    <a:pt x="104679" y="202092"/>
                    <a:pt x="116517" y="203352"/>
                  </a:cubicBezTo>
                  <a:lnTo>
                    <a:pt x="159576" y="207958"/>
                  </a:lnTo>
                  <a:cubicBezTo>
                    <a:pt x="160731" y="208080"/>
                    <a:pt x="161747" y="208658"/>
                    <a:pt x="162447" y="209569"/>
                  </a:cubicBezTo>
                  <a:cubicBezTo>
                    <a:pt x="163148" y="210479"/>
                    <a:pt x="163445" y="211618"/>
                    <a:pt x="163253" y="212773"/>
                  </a:cubicBezTo>
                  <a:lnTo>
                    <a:pt x="153114" y="277125"/>
                  </a:lnTo>
                  <a:cubicBezTo>
                    <a:pt x="153097" y="277195"/>
                    <a:pt x="153097" y="277265"/>
                    <a:pt x="153097" y="277335"/>
                  </a:cubicBezTo>
                  <a:lnTo>
                    <a:pt x="116814" y="263134"/>
                  </a:lnTo>
                  <a:lnTo>
                    <a:pt x="116814" y="225083"/>
                  </a:lnTo>
                  <a:cubicBezTo>
                    <a:pt x="117900" y="225136"/>
                    <a:pt x="118986" y="225171"/>
                    <a:pt x="120071" y="225171"/>
                  </a:cubicBezTo>
                  <a:lnTo>
                    <a:pt x="148018" y="225171"/>
                  </a:lnTo>
                  <a:cubicBezTo>
                    <a:pt x="151170" y="225171"/>
                    <a:pt x="153727" y="222614"/>
                    <a:pt x="153727" y="219462"/>
                  </a:cubicBezTo>
                  <a:cubicBezTo>
                    <a:pt x="153727" y="216310"/>
                    <a:pt x="151170" y="213754"/>
                    <a:pt x="148018" y="213754"/>
                  </a:cubicBezTo>
                  <a:lnTo>
                    <a:pt x="120089" y="213754"/>
                  </a:lnTo>
                  <a:cubicBezTo>
                    <a:pt x="88920" y="213754"/>
                    <a:pt x="63547" y="188398"/>
                    <a:pt x="63547" y="157212"/>
                  </a:cubicBezTo>
                  <a:lnTo>
                    <a:pt x="63547" y="99479"/>
                  </a:lnTo>
                  <a:cubicBezTo>
                    <a:pt x="63547" y="80129"/>
                    <a:pt x="57103" y="61007"/>
                    <a:pt x="45405" y="45598"/>
                  </a:cubicBezTo>
                  <a:lnTo>
                    <a:pt x="38576" y="36597"/>
                  </a:lnTo>
                  <a:cubicBezTo>
                    <a:pt x="36668" y="34093"/>
                    <a:pt x="33095" y="33603"/>
                    <a:pt x="30574" y="35512"/>
                  </a:cubicBezTo>
                  <a:cubicBezTo>
                    <a:pt x="28070" y="37420"/>
                    <a:pt x="27579" y="40993"/>
                    <a:pt x="29488" y="43514"/>
                  </a:cubicBezTo>
                  <a:lnTo>
                    <a:pt x="36317" y="52515"/>
                  </a:lnTo>
                  <a:cubicBezTo>
                    <a:pt x="46526" y="65946"/>
                    <a:pt x="52130" y="82616"/>
                    <a:pt x="52130" y="99479"/>
                  </a:cubicBezTo>
                  <a:lnTo>
                    <a:pt x="52130" y="157212"/>
                  </a:lnTo>
                  <a:cubicBezTo>
                    <a:pt x="52130" y="189642"/>
                    <a:pt x="74981" y="216818"/>
                    <a:pt x="105415" y="223560"/>
                  </a:cubicBezTo>
                  <a:lnTo>
                    <a:pt x="105415" y="263064"/>
                  </a:lnTo>
                  <a:lnTo>
                    <a:pt x="57908" y="280697"/>
                  </a:lnTo>
                  <a:cubicBezTo>
                    <a:pt x="54949" y="281801"/>
                    <a:pt x="53443" y="285075"/>
                    <a:pt x="54546" y="288034"/>
                  </a:cubicBezTo>
                  <a:cubicBezTo>
                    <a:pt x="54686" y="288420"/>
                    <a:pt x="54879" y="288770"/>
                    <a:pt x="55106" y="289120"/>
                  </a:cubicBezTo>
                  <a:lnTo>
                    <a:pt x="5709" y="289120"/>
                  </a:lnTo>
                  <a:cubicBezTo>
                    <a:pt x="2557" y="289120"/>
                    <a:pt x="0" y="291677"/>
                    <a:pt x="0" y="294829"/>
                  </a:cubicBezTo>
                  <a:cubicBezTo>
                    <a:pt x="0" y="297981"/>
                    <a:pt x="2557" y="300537"/>
                    <a:pt x="5709" y="300537"/>
                  </a:cubicBezTo>
                  <a:lnTo>
                    <a:pt x="232158" y="300537"/>
                  </a:lnTo>
                  <a:lnTo>
                    <a:pt x="302954" y="300537"/>
                  </a:lnTo>
                  <a:lnTo>
                    <a:pt x="329973" y="300537"/>
                  </a:lnTo>
                  <a:cubicBezTo>
                    <a:pt x="333125" y="300537"/>
                    <a:pt x="335681" y="297981"/>
                    <a:pt x="335681" y="294829"/>
                  </a:cubicBezTo>
                  <a:cubicBezTo>
                    <a:pt x="335681" y="291659"/>
                    <a:pt x="333125" y="289103"/>
                    <a:pt x="329973" y="289103"/>
                  </a:cubicBezTo>
                  <a:close/>
                  <a:moveTo>
                    <a:pt x="141084" y="11417"/>
                  </a:moveTo>
                  <a:cubicBezTo>
                    <a:pt x="153709" y="11417"/>
                    <a:pt x="163971" y="21678"/>
                    <a:pt x="163971" y="34304"/>
                  </a:cubicBezTo>
                  <a:cubicBezTo>
                    <a:pt x="163971" y="46929"/>
                    <a:pt x="153709" y="57190"/>
                    <a:pt x="141084" y="57190"/>
                  </a:cubicBezTo>
                  <a:cubicBezTo>
                    <a:pt x="128459" y="57190"/>
                    <a:pt x="118198" y="46929"/>
                    <a:pt x="118198" y="34304"/>
                  </a:cubicBezTo>
                  <a:cubicBezTo>
                    <a:pt x="118198" y="21678"/>
                    <a:pt x="128459" y="11417"/>
                    <a:pt x="141084" y="11417"/>
                  </a:cubicBezTo>
                  <a:close/>
                  <a:moveTo>
                    <a:pt x="111071" y="273133"/>
                  </a:moveTo>
                  <a:lnTo>
                    <a:pt x="151888" y="289103"/>
                  </a:lnTo>
                  <a:lnTo>
                    <a:pt x="68047" y="289103"/>
                  </a:lnTo>
                  <a:lnTo>
                    <a:pt x="111071" y="273133"/>
                  </a:lnTo>
                  <a:close/>
                  <a:moveTo>
                    <a:pt x="237866" y="289103"/>
                  </a:moveTo>
                  <a:lnTo>
                    <a:pt x="237866" y="159698"/>
                  </a:lnTo>
                  <a:lnTo>
                    <a:pt x="297245" y="159698"/>
                  </a:lnTo>
                  <a:lnTo>
                    <a:pt x="297245" y="289103"/>
                  </a:lnTo>
                  <a:lnTo>
                    <a:pt x="237866" y="289103"/>
                  </a:lnTo>
                  <a:close/>
                </a:path>
              </a:pathLst>
            </a:custGeom>
            <a:gradFill>
              <a:gsLst>
                <a:gs pos="0">
                  <a:schemeClr val="accent1"/>
                </a:gs>
                <a:gs pos="100000">
                  <a:schemeClr val="accent2"/>
                </a:gs>
              </a:gsLst>
              <a:lin ang="10800000" scaled="1"/>
            </a:gradFill>
            <a:ln w="1749" cap="flat">
              <a:noFill/>
              <a:prstDash val="solid"/>
              <a:miter/>
            </a:ln>
          </p:spPr>
          <p:txBody>
            <a:bodyPr rtlCol="0" anchor="ctr"/>
            <a:lstStyle/>
            <a:p>
              <a:endParaRPr lang="en-US" sz="2000">
                <a:latin typeface="Roboto" panose="02000000000000000000" pitchFamily="2" charset="0"/>
              </a:endParaRPr>
            </a:p>
          </p:txBody>
        </p:sp>
        <p:sp>
          <p:nvSpPr>
            <p:cNvPr id="18" name="Freeform: Shape 30">
              <a:extLst>
                <a:ext uri="{FF2B5EF4-FFF2-40B4-BE49-F238E27FC236}">
                  <a16:creationId xmlns:a16="http://schemas.microsoft.com/office/drawing/2014/main" id="{6DF68C01-D18E-FBA9-5A7A-D83413EABF4F}"/>
                </a:ext>
              </a:extLst>
            </p:cNvPr>
            <p:cNvSpPr/>
            <p:nvPr/>
          </p:nvSpPr>
          <p:spPr>
            <a:xfrm>
              <a:off x="660661" y="4181254"/>
              <a:ext cx="156197" cy="101646"/>
            </a:xfrm>
            <a:custGeom>
              <a:avLst/>
              <a:gdLst>
                <a:gd name="connsiteX0" fmla="*/ 40837 w 106467"/>
                <a:gd name="connsiteY0" fmla="*/ 25840 h 69284"/>
                <a:gd name="connsiteX1" fmla="*/ 38771 w 106467"/>
                <a:gd name="connsiteY1" fmla="*/ 5142 h 69284"/>
                <a:gd name="connsiteX2" fmla="*/ 32519 w 106467"/>
                <a:gd name="connsiteY2" fmla="*/ 29 h 69284"/>
                <a:gd name="connsiteX3" fmla="*/ 27406 w 106467"/>
                <a:gd name="connsiteY3" fmla="*/ 6280 h 69284"/>
                <a:gd name="connsiteX4" fmla="*/ 29472 w 106467"/>
                <a:gd name="connsiteY4" fmla="*/ 26978 h 69284"/>
                <a:gd name="connsiteX5" fmla="*/ 45179 w 106467"/>
                <a:gd name="connsiteY5" fmla="*/ 43403 h 69284"/>
                <a:gd name="connsiteX6" fmla="*/ 91723 w 106467"/>
                <a:gd name="connsiteY6" fmla="*/ 50145 h 69284"/>
                <a:gd name="connsiteX7" fmla="*/ 95050 w 106467"/>
                <a:gd name="connsiteY7" fmla="*/ 53980 h 69284"/>
                <a:gd name="connsiteX8" fmla="*/ 91163 w 106467"/>
                <a:gd name="connsiteY8" fmla="*/ 57867 h 69284"/>
                <a:gd name="connsiteX9" fmla="*/ 38228 w 106467"/>
                <a:gd name="connsiteY9" fmla="*/ 57867 h 69284"/>
                <a:gd name="connsiteX10" fmla="*/ 19106 w 106467"/>
                <a:gd name="connsiteY10" fmla="*/ 44279 h 69284"/>
                <a:gd name="connsiteX11" fmla="*/ 11104 w 106467"/>
                <a:gd name="connsiteY11" fmla="*/ 21287 h 69284"/>
                <a:gd name="connsiteX12" fmla="*/ 3837 w 106467"/>
                <a:gd name="connsiteY12" fmla="*/ 17767 h 69284"/>
                <a:gd name="connsiteX13" fmla="*/ 317 w 106467"/>
                <a:gd name="connsiteY13" fmla="*/ 25034 h 69284"/>
                <a:gd name="connsiteX14" fmla="*/ 8319 w 106467"/>
                <a:gd name="connsiteY14" fmla="*/ 48026 h 69284"/>
                <a:gd name="connsiteX15" fmla="*/ 38228 w 106467"/>
                <a:gd name="connsiteY15" fmla="*/ 69284 h 69284"/>
                <a:gd name="connsiteX16" fmla="*/ 91163 w 106467"/>
                <a:gd name="connsiteY16" fmla="*/ 69284 h 69284"/>
                <a:gd name="connsiteX17" fmla="*/ 106467 w 106467"/>
                <a:gd name="connsiteY17" fmla="*/ 53980 h 69284"/>
                <a:gd name="connsiteX18" fmla="*/ 93369 w 106467"/>
                <a:gd name="connsiteY18" fmla="*/ 38833 h 69284"/>
                <a:gd name="connsiteX19" fmla="*/ 46825 w 106467"/>
                <a:gd name="connsiteY19" fmla="*/ 32091 h 69284"/>
                <a:gd name="connsiteX20" fmla="*/ 40837 w 106467"/>
                <a:gd name="connsiteY20" fmla="*/ 25840 h 69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6467" h="69284">
                  <a:moveTo>
                    <a:pt x="40837" y="25840"/>
                  </a:moveTo>
                  <a:lnTo>
                    <a:pt x="38771" y="5142"/>
                  </a:lnTo>
                  <a:cubicBezTo>
                    <a:pt x="38455" y="2008"/>
                    <a:pt x="35671" y="-286"/>
                    <a:pt x="32519" y="29"/>
                  </a:cubicBezTo>
                  <a:cubicBezTo>
                    <a:pt x="29385" y="344"/>
                    <a:pt x="27091" y="3146"/>
                    <a:pt x="27406" y="6280"/>
                  </a:cubicBezTo>
                  <a:lnTo>
                    <a:pt x="29472" y="26978"/>
                  </a:lnTo>
                  <a:cubicBezTo>
                    <a:pt x="30313" y="35418"/>
                    <a:pt x="36774" y="42177"/>
                    <a:pt x="45179" y="43403"/>
                  </a:cubicBezTo>
                  <a:lnTo>
                    <a:pt x="91723" y="50145"/>
                  </a:lnTo>
                  <a:cubicBezTo>
                    <a:pt x="93614" y="50425"/>
                    <a:pt x="95050" y="52071"/>
                    <a:pt x="95050" y="53980"/>
                  </a:cubicBezTo>
                  <a:cubicBezTo>
                    <a:pt x="95050" y="56116"/>
                    <a:pt x="93317" y="57867"/>
                    <a:pt x="91163" y="57867"/>
                  </a:cubicBezTo>
                  <a:lnTo>
                    <a:pt x="38228" y="57867"/>
                  </a:lnTo>
                  <a:cubicBezTo>
                    <a:pt x="29612" y="57867"/>
                    <a:pt x="21925" y="52404"/>
                    <a:pt x="19106" y="44279"/>
                  </a:cubicBezTo>
                  <a:lnTo>
                    <a:pt x="11104" y="21287"/>
                  </a:lnTo>
                  <a:cubicBezTo>
                    <a:pt x="10070" y="18310"/>
                    <a:pt x="6813" y="16734"/>
                    <a:pt x="3837" y="17767"/>
                  </a:cubicBezTo>
                  <a:cubicBezTo>
                    <a:pt x="860" y="18800"/>
                    <a:pt x="-716" y="22057"/>
                    <a:pt x="317" y="25034"/>
                  </a:cubicBezTo>
                  <a:lnTo>
                    <a:pt x="8319" y="48026"/>
                  </a:lnTo>
                  <a:cubicBezTo>
                    <a:pt x="12750" y="60739"/>
                    <a:pt x="24762" y="69284"/>
                    <a:pt x="38228" y="69284"/>
                  </a:cubicBezTo>
                  <a:lnTo>
                    <a:pt x="91163" y="69284"/>
                  </a:lnTo>
                  <a:cubicBezTo>
                    <a:pt x="99603" y="69284"/>
                    <a:pt x="106467" y="62420"/>
                    <a:pt x="106467" y="53980"/>
                  </a:cubicBezTo>
                  <a:cubicBezTo>
                    <a:pt x="106467" y="46432"/>
                    <a:pt x="100829" y="39918"/>
                    <a:pt x="93369" y="38833"/>
                  </a:cubicBezTo>
                  <a:lnTo>
                    <a:pt x="46825" y="32091"/>
                  </a:lnTo>
                  <a:cubicBezTo>
                    <a:pt x="43604" y="31636"/>
                    <a:pt x="41152" y="29062"/>
                    <a:pt x="40837" y="25840"/>
                  </a:cubicBezTo>
                  <a:close/>
                </a:path>
              </a:pathLst>
            </a:custGeom>
            <a:gradFill>
              <a:gsLst>
                <a:gs pos="0">
                  <a:schemeClr val="accent1"/>
                </a:gs>
                <a:gs pos="100000">
                  <a:schemeClr val="accent2"/>
                </a:gs>
              </a:gsLst>
              <a:lin ang="10800000" scaled="1"/>
            </a:gradFill>
            <a:ln w="1749" cap="flat">
              <a:noFill/>
              <a:prstDash val="solid"/>
              <a:miter/>
            </a:ln>
          </p:spPr>
          <p:txBody>
            <a:bodyPr rtlCol="0" anchor="ctr"/>
            <a:lstStyle/>
            <a:p>
              <a:endParaRPr lang="en-US" sz="2000">
                <a:latin typeface="Roboto" panose="02000000000000000000" pitchFamily="2" charset="0"/>
              </a:endParaRPr>
            </a:p>
          </p:txBody>
        </p:sp>
      </p:grpSp>
      <p:pic>
        <p:nvPicPr>
          <p:cNvPr id="2" name="Graphic 36">
            <a:extLst>
              <a:ext uri="{FF2B5EF4-FFF2-40B4-BE49-F238E27FC236}">
                <a16:creationId xmlns:a16="http://schemas.microsoft.com/office/drawing/2014/main" id="{DB35414A-F513-A14F-EB0D-4695F44C287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7080000">
            <a:off x="9373133" y="4556627"/>
            <a:ext cx="3895265" cy="4913818"/>
          </a:xfrm>
          <a:prstGeom prst="rect">
            <a:avLst/>
          </a:prstGeom>
        </p:spPr>
      </p:pic>
    </p:spTree>
    <p:extLst>
      <p:ext uri="{BB962C8B-B14F-4D97-AF65-F5344CB8AC3E}">
        <p14:creationId xmlns:p14="http://schemas.microsoft.com/office/powerpoint/2010/main" val="71450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3A2D30-7AEA-F7B2-B525-8695BC2F77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4BA556-3785-10DC-01AB-3BA14385B5F3}"/>
              </a:ext>
            </a:extLst>
          </p:cNvPr>
          <p:cNvSpPr>
            <a:spLocks noGrp="1"/>
          </p:cNvSpPr>
          <p:nvPr>
            <p:ph type="title"/>
          </p:nvPr>
        </p:nvSpPr>
        <p:spPr/>
        <p:txBody>
          <a:bodyPr/>
          <a:lstStyle/>
          <a:p>
            <a:r>
              <a:rPr lang="lt-LT" dirty="0"/>
              <a:t>          </a:t>
            </a:r>
            <a:r>
              <a:rPr lang="lt-LT" sz="4000" b="1" dirty="0">
                <a:solidFill>
                  <a:schemeClr val="accent1"/>
                </a:solidFill>
              </a:rPr>
              <a:t>SVARBU ĮSIMINTI...</a:t>
            </a:r>
          </a:p>
        </p:txBody>
      </p:sp>
      <p:sp>
        <p:nvSpPr>
          <p:cNvPr id="3" name="Content Placeholder 2">
            <a:extLst>
              <a:ext uri="{FF2B5EF4-FFF2-40B4-BE49-F238E27FC236}">
                <a16:creationId xmlns:a16="http://schemas.microsoft.com/office/drawing/2014/main" id="{3084A6C0-86EB-EB0A-B369-A89935CC8A45}"/>
              </a:ext>
            </a:extLst>
          </p:cNvPr>
          <p:cNvSpPr>
            <a:spLocks noGrp="1"/>
          </p:cNvSpPr>
          <p:nvPr>
            <p:ph idx="1"/>
          </p:nvPr>
        </p:nvSpPr>
        <p:spPr>
          <a:xfrm>
            <a:off x="1149699" y="1604561"/>
            <a:ext cx="10515600" cy="4667250"/>
          </a:xfrm>
        </p:spPr>
        <p:txBody>
          <a:bodyPr/>
          <a:lstStyle/>
          <a:p>
            <a:r>
              <a:rPr lang="en-US" sz="2400" b="1" dirty="0">
                <a:solidFill>
                  <a:schemeClr val="accent1"/>
                </a:solidFill>
              </a:rPr>
              <a:t>Iki 2026 m. </a:t>
            </a:r>
            <a:r>
              <a:rPr lang="en-US" sz="2400" b="1" dirty="0" err="1">
                <a:solidFill>
                  <a:schemeClr val="accent1"/>
                </a:solidFill>
              </a:rPr>
              <a:t>sausio</a:t>
            </a:r>
            <a:r>
              <a:rPr lang="en-US" sz="2400" b="1" dirty="0">
                <a:solidFill>
                  <a:schemeClr val="accent1"/>
                </a:solidFill>
              </a:rPr>
              <a:t> 1 d. </a:t>
            </a:r>
            <a:r>
              <a:rPr lang="en-US" sz="2400" b="1" dirty="0" err="1">
                <a:solidFill>
                  <a:schemeClr val="accent1"/>
                </a:solidFill>
              </a:rPr>
              <a:t>i</a:t>
            </a:r>
            <a:r>
              <a:rPr lang="lt-LT" sz="2400" b="1" dirty="0" err="1">
                <a:solidFill>
                  <a:schemeClr val="accent1"/>
                </a:solidFill>
              </a:rPr>
              <a:t>šduoti</a:t>
            </a:r>
            <a:r>
              <a:rPr lang="lt-LT" sz="2400" b="1" dirty="0">
                <a:solidFill>
                  <a:schemeClr val="accent1"/>
                </a:solidFill>
              </a:rPr>
              <a:t> JD sertifikatai galioja 5 metus </a:t>
            </a:r>
            <a:r>
              <a:rPr lang="lt-LT" sz="2400" dirty="0"/>
              <a:t>nuo išdavimo datos, pvz. jei sertifikatas išduotas 2023 m. rugsėjo 5 d., tai jis galios iki 2028 m. rugsėjo 5 d.</a:t>
            </a:r>
          </a:p>
          <a:p>
            <a:endParaRPr lang="lt-LT" sz="2400" dirty="0"/>
          </a:p>
          <a:p>
            <a:r>
              <a:rPr lang="lt-LT" sz="2400" b="1" dirty="0">
                <a:solidFill>
                  <a:schemeClr val="accent1"/>
                </a:solidFill>
              </a:rPr>
              <a:t>Iki 2026 m. sausio 1 d.</a:t>
            </a:r>
            <a:r>
              <a:rPr lang="lt-LT" sz="2400" b="1" dirty="0"/>
              <a:t> </a:t>
            </a:r>
            <a:r>
              <a:rPr lang="lt-LT" sz="2400" b="1" dirty="0">
                <a:solidFill>
                  <a:schemeClr val="accent1"/>
                </a:solidFill>
              </a:rPr>
              <a:t>priimti</a:t>
            </a:r>
            <a:r>
              <a:rPr lang="lt-LT" sz="2400" b="1" dirty="0"/>
              <a:t> </a:t>
            </a:r>
            <a:r>
              <a:rPr lang="lt-LT" sz="2400" dirty="0"/>
              <a:t>jaunimo darbuotojai </a:t>
            </a:r>
            <a:r>
              <a:rPr lang="lt-LT" sz="2400" b="1" dirty="0">
                <a:solidFill>
                  <a:schemeClr val="accent1"/>
                </a:solidFill>
              </a:rPr>
              <a:t>gali neturėti</a:t>
            </a:r>
            <a:r>
              <a:rPr lang="lt-LT" sz="2400" dirty="0">
                <a:solidFill>
                  <a:schemeClr val="accent1"/>
                </a:solidFill>
              </a:rPr>
              <a:t> </a:t>
            </a:r>
            <a:r>
              <a:rPr lang="lt-LT" sz="2400" dirty="0"/>
              <a:t>aukštojo </a:t>
            </a:r>
            <a:r>
              <a:rPr lang="lt-LT" sz="2400" b="1" dirty="0">
                <a:solidFill>
                  <a:schemeClr val="accent1"/>
                </a:solidFill>
              </a:rPr>
              <a:t>išsilavinimo</a:t>
            </a:r>
            <a:r>
              <a:rPr lang="lt-LT" sz="2400" b="1" dirty="0"/>
              <a:t> </a:t>
            </a:r>
            <a:r>
              <a:rPr lang="lt-LT" sz="2400" dirty="0"/>
              <a:t>arba JD </a:t>
            </a:r>
            <a:r>
              <a:rPr lang="lt-LT" sz="2400" b="1" dirty="0">
                <a:solidFill>
                  <a:schemeClr val="accent1"/>
                </a:solidFill>
              </a:rPr>
              <a:t>sertifikato iki 2029 m. sausio 1 d.</a:t>
            </a:r>
          </a:p>
          <a:p>
            <a:pPr marL="0" indent="0">
              <a:buNone/>
            </a:pPr>
            <a:endParaRPr lang="lt-LT" sz="2400" dirty="0">
              <a:solidFill>
                <a:schemeClr val="accent1"/>
              </a:solidFill>
            </a:endParaRPr>
          </a:p>
          <a:p>
            <a:r>
              <a:rPr lang="lt-LT" sz="2400" b="1" dirty="0">
                <a:solidFill>
                  <a:schemeClr val="accent1"/>
                </a:solidFill>
              </a:rPr>
              <a:t>Nuo 2026 m. sausio 1 d. priimti </a:t>
            </a:r>
            <a:r>
              <a:rPr lang="lt-LT" sz="2400" dirty="0"/>
              <a:t>jaunimo darbuotojai </a:t>
            </a:r>
            <a:r>
              <a:rPr lang="lt-LT" sz="2400" b="1" dirty="0">
                <a:solidFill>
                  <a:schemeClr val="accent1"/>
                </a:solidFill>
              </a:rPr>
              <a:t>turi turėti arba aukštąjį išsilavinimą arba JD sertifikatą.</a:t>
            </a:r>
          </a:p>
        </p:txBody>
      </p:sp>
      <p:pic>
        <p:nvPicPr>
          <p:cNvPr id="4" name="Graphic 36">
            <a:extLst>
              <a:ext uri="{FF2B5EF4-FFF2-40B4-BE49-F238E27FC236}">
                <a16:creationId xmlns:a16="http://schemas.microsoft.com/office/drawing/2014/main" id="{30BF1A91-ADC3-C051-A66F-1B2C5A746D5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7080000">
            <a:off x="-169633" y="-509052"/>
            <a:ext cx="2015665" cy="2597338"/>
          </a:xfrm>
          <a:prstGeom prst="rect">
            <a:avLst/>
          </a:prstGeom>
        </p:spPr>
      </p:pic>
      <p:pic>
        <p:nvPicPr>
          <p:cNvPr id="5" name="Graphic 36">
            <a:extLst>
              <a:ext uri="{FF2B5EF4-FFF2-40B4-BE49-F238E27FC236}">
                <a16:creationId xmlns:a16="http://schemas.microsoft.com/office/drawing/2014/main" id="{CB18DA09-6552-B7C0-1F24-D371DE2E9EA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7080000">
            <a:off x="8871715" y="4354383"/>
            <a:ext cx="3895265" cy="4913818"/>
          </a:xfrm>
          <a:prstGeom prst="rect">
            <a:avLst/>
          </a:prstGeom>
        </p:spPr>
      </p:pic>
    </p:spTree>
    <p:extLst>
      <p:ext uri="{BB962C8B-B14F-4D97-AF65-F5344CB8AC3E}">
        <p14:creationId xmlns:p14="http://schemas.microsoft.com/office/powerpoint/2010/main" val="250746443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 name="Rectangle 319">
            <a:extLst>
              <a:ext uri="{FF2B5EF4-FFF2-40B4-BE49-F238E27FC236}">
                <a16:creationId xmlns:a16="http://schemas.microsoft.com/office/drawing/2014/main" id="{B7F7EF2C-D18C-45BF-A3C4-9BE46412982A}"/>
              </a:ext>
            </a:extLst>
          </p:cNvPr>
          <p:cNvSpPr/>
          <p:nvPr/>
        </p:nvSpPr>
        <p:spPr>
          <a:xfrm>
            <a:off x="2146696" y="3035369"/>
            <a:ext cx="7898609" cy="830997"/>
          </a:xfrm>
          <a:prstGeom prst="rect">
            <a:avLst/>
          </a:prstGeom>
        </p:spPr>
        <p:txBody>
          <a:bodyPr wrap="square">
            <a:spAutoFit/>
          </a:bodyPr>
          <a:lstStyle/>
          <a:p>
            <a:pPr algn="ctr"/>
            <a:r>
              <a:rPr lang="lt-LT" sz="4800" b="1" dirty="0">
                <a:solidFill>
                  <a:schemeClr val="bg1"/>
                </a:solidFill>
                <a:latin typeface="Roboto" panose="02000000000000000000" pitchFamily="2" charset="0"/>
                <a:ea typeface="Roboto" panose="02000000000000000000" pitchFamily="2" charset="0"/>
                <a:cs typeface="Open Sans" panose="020B0606030504020204" pitchFamily="34" charset="0"/>
              </a:rPr>
              <a:t>KLAUSIMAI?</a:t>
            </a:r>
            <a:endParaRPr lang="en-US" sz="4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Tree>
    <p:extLst>
      <p:ext uri="{BB962C8B-B14F-4D97-AF65-F5344CB8AC3E}">
        <p14:creationId xmlns:p14="http://schemas.microsoft.com/office/powerpoint/2010/main" val="1843105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3FFA0-5DE4-9CD2-2394-9BF1F9CD9125}"/>
            </a:ext>
          </a:extLst>
        </p:cNvPr>
        <p:cNvGrpSpPr/>
        <p:nvPr/>
      </p:nvGrpSpPr>
      <p:grpSpPr>
        <a:xfrm>
          <a:off x="0" y="0"/>
          <a:ext cx="0" cy="0"/>
          <a:chOff x="0" y="0"/>
          <a:chExt cx="0" cy="0"/>
        </a:xfrm>
      </p:grpSpPr>
      <p:grpSp>
        <p:nvGrpSpPr>
          <p:cNvPr id="29" name="Group 2">
            <a:extLst>
              <a:ext uri="{FF2B5EF4-FFF2-40B4-BE49-F238E27FC236}">
                <a16:creationId xmlns:a16="http://schemas.microsoft.com/office/drawing/2014/main" id="{1CA17E11-61A3-A138-EAF6-279F259615DB}"/>
              </a:ext>
            </a:extLst>
          </p:cNvPr>
          <p:cNvGrpSpPr/>
          <p:nvPr/>
        </p:nvGrpSpPr>
        <p:grpSpPr>
          <a:xfrm>
            <a:off x="1244991" y="1919348"/>
            <a:ext cx="10137670" cy="2087751"/>
            <a:chOff x="7140480" y="2121956"/>
            <a:chExt cx="6701068" cy="2104771"/>
          </a:xfrm>
        </p:grpSpPr>
        <p:sp>
          <p:nvSpPr>
            <p:cNvPr id="23" name="TextBox 22">
              <a:extLst>
                <a:ext uri="{FF2B5EF4-FFF2-40B4-BE49-F238E27FC236}">
                  <a16:creationId xmlns:a16="http://schemas.microsoft.com/office/drawing/2014/main" id="{BD27B930-8BFE-38ED-0CA6-2F4200FD46B7}"/>
                </a:ext>
              </a:extLst>
            </p:cNvPr>
            <p:cNvSpPr txBox="1"/>
            <p:nvPr/>
          </p:nvSpPr>
          <p:spPr>
            <a:xfrm>
              <a:off x="7206400" y="2167478"/>
              <a:ext cx="2938494" cy="402596"/>
            </a:xfrm>
            <a:prstGeom prst="rect">
              <a:avLst/>
            </a:prstGeom>
            <a:noFill/>
          </p:spPr>
          <p:txBody>
            <a:bodyPr wrap="square" lIns="91440" tIns="45720" rIns="91440" bIns="45720" rtlCol="0" anchor="b">
              <a:spAutoFit/>
            </a:bodyPr>
            <a:lstStyle/>
            <a:p>
              <a:pPr>
                <a:lnSpc>
                  <a:spcPct val="120000"/>
                </a:lnSpc>
              </a:pPr>
              <a:endParaRPr lang="en-US">
                <a:solidFill>
                  <a:schemeClr val="accent1"/>
                </a:solidFill>
                <a:latin typeface="Roboto Medium"/>
                <a:ea typeface="Roboto Medium"/>
                <a:cs typeface="Roboto Medium"/>
              </a:endParaRPr>
            </a:p>
          </p:txBody>
        </p:sp>
        <p:sp>
          <p:nvSpPr>
            <p:cNvPr id="24" name="Rectangle 20">
              <a:extLst>
                <a:ext uri="{FF2B5EF4-FFF2-40B4-BE49-F238E27FC236}">
                  <a16:creationId xmlns:a16="http://schemas.microsoft.com/office/drawing/2014/main" id="{9360227A-79C3-38BB-A5EB-DF7670DFFF54}"/>
                </a:ext>
              </a:extLst>
            </p:cNvPr>
            <p:cNvSpPr/>
            <p:nvPr/>
          </p:nvSpPr>
          <p:spPr>
            <a:xfrm>
              <a:off x="7140480" y="2121956"/>
              <a:ext cx="6701068" cy="2104771"/>
            </a:xfrm>
            <a:prstGeom prst="rect">
              <a:avLst/>
            </a:prstGeom>
          </p:spPr>
          <p:txBody>
            <a:bodyPr wrap="square" lIns="91440" tIns="45720" rIns="91440" bIns="45720" anchor="t">
              <a:spAutoFit/>
            </a:bodyPr>
            <a:lstStyle/>
            <a:p>
              <a:pPr>
                <a:lnSpc>
                  <a:spcPct val="90000"/>
                </a:lnSpc>
                <a:spcBef>
                  <a:spcPts val="1000"/>
                </a:spcBef>
              </a:pPr>
              <a:r>
                <a:rPr lang="lt-LT" dirty="0">
                  <a:latin typeface="Roboto"/>
                  <a:ea typeface="Roboto"/>
                  <a:cs typeface="Roboto"/>
                </a:rPr>
                <a:t>LR Jaunimo politikos pagrindų įstatymas - įtraukta </a:t>
              </a:r>
              <a:r>
                <a:rPr lang="lt-LT" b="1" dirty="0">
                  <a:solidFill>
                    <a:srgbClr val="0500E0"/>
                  </a:solidFill>
                  <a:latin typeface="Roboto"/>
                  <a:ea typeface="Roboto"/>
                  <a:cs typeface="Roboto"/>
                </a:rPr>
                <a:t>Jaunimo darbuotojo sąvoka (nuo 2026 m. sausio mėn. 1 d.)</a:t>
              </a:r>
              <a:r>
                <a:rPr lang="lt-LT" dirty="0">
                  <a:solidFill>
                    <a:schemeClr val="tx1">
                      <a:lumMod val="65000"/>
                      <a:lumOff val="35000"/>
                    </a:schemeClr>
                  </a:solidFill>
                  <a:latin typeface="Roboto"/>
                  <a:ea typeface="Roboto"/>
                  <a:cs typeface="Roboto"/>
                </a:rPr>
                <a:t>.</a:t>
              </a:r>
              <a:endParaRPr lang="en-US" dirty="0">
                <a:solidFill>
                  <a:schemeClr val="tx1">
                    <a:lumMod val="65000"/>
                    <a:lumOff val="35000"/>
                  </a:schemeClr>
                </a:solidFill>
                <a:ea typeface="Calibri"/>
                <a:cs typeface="Calibri"/>
              </a:endParaRPr>
            </a:p>
            <a:p>
              <a:pPr marL="285750" indent="-285750">
                <a:lnSpc>
                  <a:spcPct val="90000"/>
                </a:lnSpc>
                <a:spcBef>
                  <a:spcPts val="1000"/>
                </a:spcBef>
                <a:buFontTx/>
                <a:buChar char="-"/>
              </a:pPr>
              <a:r>
                <a:rPr lang="lt-LT" dirty="0">
                  <a:latin typeface="Roboto"/>
                  <a:ea typeface="Roboto"/>
                  <a:cs typeface="Roboto"/>
                </a:rPr>
                <a:t>įstatymo pakeitimas leidžia apibrėžti ir įteisinti jaunimo darbuotoją kaip profesiją:</a:t>
              </a:r>
            </a:p>
            <a:p>
              <a:pPr>
                <a:lnSpc>
                  <a:spcPct val="90000"/>
                </a:lnSpc>
                <a:spcBef>
                  <a:spcPts val="1000"/>
                </a:spcBef>
              </a:pPr>
              <a:r>
                <a:rPr lang="lt-LT" dirty="0">
                  <a:latin typeface="Roboto"/>
                  <a:ea typeface="Roboto"/>
                  <a:cs typeface="Roboto"/>
                </a:rPr>
                <a:t>„</a:t>
              </a:r>
              <a:r>
                <a:rPr lang="lt-LT" b="1" i="0" dirty="0">
                  <a:solidFill>
                    <a:srgbClr val="000000"/>
                  </a:solidFill>
                  <a:effectLst/>
                  <a:latin typeface="Times New Roman" panose="02020603050405020304" pitchFamily="18" charset="0"/>
                </a:rPr>
                <a:t>Jaunimo darbuotojas</a:t>
              </a:r>
              <a:r>
                <a:rPr lang="lt-LT" b="0" i="0" dirty="0">
                  <a:solidFill>
                    <a:srgbClr val="000000"/>
                  </a:solidFill>
                  <a:effectLst/>
                  <a:latin typeface="Times New Roman" panose="02020603050405020304" pitchFamily="18" charset="0"/>
                </a:rPr>
                <a:t> – šiame įstatyme asmeniui, dirbančiam su jaunimu, nustatytus reikalavimus atitinkantis darbuotojas, jaunimo ir su jaunimu dirbančiose organizacijose atliekantis darbą su jaunimu.</a:t>
              </a:r>
              <a:r>
                <a:rPr lang="lt-LT" b="0" i="0" dirty="0">
                  <a:solidFill>
                    <a:srgbClr val="000000"/>
                  </a:solidFill>
                  <a:effectLst/>
                  <a:latin typeface="Roboto"/>
                  <a:ea typeface="Roboto"/>
                  <a:cs typeface="Roboto"/>
                </a:rPr>
                <a:t>“</a:t>
              </a:r>
              <a:endParaRPr lang="lt-LT" dirty="0"/>
            </a:p>
            <a:p>
              <a:pPr algn="just"/>
              <a:endParaRPr lang="lt" sz="1600" dirty="0">
                <a:solidFill>
                  <a:schemeClr val="tx1">
                    <a:lumMod val="65000"/>
                    <a:lumOff val="35000"/>
                  </a:schemeClr>
                </a:solidFill>
                <a:latin typeface="Roboto"/>
                <a:ea typeface="Roboto"/>
                <a:cs typeface="Times New Roman"/>
              </a:endParaRPr>
            </a:p>
            <a:p>
              <a:pPr algn="just"/>
              <a:endParaRPr lang="en-US" sz="1600" dirty="0">
                <a:solidFill>
                  <a:schemeClr val="tx1">
                    <a:lumMod val="65000"/>
                    <a:lumOff val="35000"/>
                  </a:schemeClr>
                </a:solidFill>
                <a:latin typeface="Roboto" panose="02000000000000000000" pitchFamily="2" charset="0"/>
                <a:ea typeface="Roboto" panose="02000000000000000000" pitchFamily="2" charset="0"/>
                <a:cs typeface="Roboto"/>
              </a:endParaRPr>
            </a:p>
          </p:txBody>
        </p:sp>
      </p:grpSp>
      <p:sp>
        <p:nvSpPr>
          <p:cNvPr id="30" name="TextBox 1">
            <a:extLst>
              <a:ext uri="{FF2B5EF4-FFF2-40B4-BE49-F238E27FC236}">
                <a16:creationId xmlns:a16="http://schemas.microsoft.com/office/drawing/2014/main" id="{3C11C312-BD50-DBEF-B00B-A199E1EFD92C}"/>
              </a:ext>
            </a:extLst>
          </p:cNvPr>
          <p:cNvSpPr txBox="1"/>
          <p:nvPr/>
        </p:nvSpPr>
        <p:spPr>
          <a:xfrm>
            <a:off x="2247855" y="569847"/>
            <a:ext cx="7696287" cy="584775"/>
          </a:xfrm>
          <a:prstGeom prst="rect">
            <a:avLst/>
          </a:prstGeom>
          <a:noFill/>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lt-LT" sz="3200" b="1">
                <a:solidFill>
                  <a:schemeClr val="accent1"/>
                </a:solidFill>
                <a:latin typeface="Roboto"/>
                <a:ea typeface="Roboto"/>
                <a:cs typeface="Open Sans"/>
              </a:rPr>
              <a:t>TEISĖKŪRA</a:t>
            </a:r>
            <a:endParaRPr lang="en-US"/>
          </a:p>
        </p:txBody>
      </p:sp>
      <p:grpSp>
        <p:nvGrpSpPr>
          <p:cNvPr id="8" name="Grupė 7">
            <a:extLst>
              <a:ext uri="{FF2B5EF4-FFF2-40B4-BE49-F238E27FC236}">
                <a16:creationId xmlns:a16="http://schemas.microsoft.com/office/drawing/2014/main" id="{5CE5FEEB-359D-F36A-055B-9159ADF2B158}"/>
              </a:ext>
            </a:extLst>
          </p:cNvPr>
          <p:cNvGrpSpPr/>
          <p:nvPr/>
        </p:nvGrpSpPr>
        <p:grpSpPr>
          <a:xfrm>
            <a:off x="358965" y="2164172"/>
            <a:ext cx="572269" cy="442545"/>
            <a:chOff x="525244" y="1619056"/>
            <a:chExt cx="572269" cy="442545"/>
          </a:xfrm>
        </p:grpSpPr>
        <p:sp>
          <p:nvSpPr>
            <p:cNvPr id="3" name="Freeform: Shape 33">
              <a:extLst>
                <a:ext uri="{FF2B5EF4-FFF2-40B4-BE49-F238E27FC236}">
                  <a16:creationId xmlns:a16="http://schemas.microsoft.com/office/drawing/2014/main" id="{077BD1E7-1708-4A63-FA5D-10947104FFA0}"/>
                </a:ext>
              </a:extLst>
            </p:cNvPr>
            <p:cNvSpPr/>
            <p:nvPr/>
          </p:nvSpPr>
          <p:spPr>
            <a:xfrm>
              <a:off x="525244" y="1619084"/>
              <a:ext cx="223795" cy="434565"/>
            </a:xfrm>
            <a:custGeom>
              <a:avLst/>
              <a:gdLst>
                <a:gd name="connsiteX0" fmla="*/ 122173 w 138532"/>
                <a:gd name="connsiteY0" fmla="*/ 152869 h 266356"/>
                <a:gd name="connsiteX1" fmla="*/ 121420 w 138532"/>
                <a:gd name="connsiteY1" fmla="*/ 152571 h 266356"/>
                <a:gd name="connsiteX2" fmla="*/ 70271 w 138532"/>
                <a:gd name="connsiteY2" fmla="*/ 136829 h 266356"/>
                <a:gd name="connsiteX3" fmla="*/ 63144 w 138532"/>
                <a:gd name="connsiteY3" fmla="*/ 140611 h 266356"/>
                <a:gd name="connsiteX4" fmla="*/ 66926 w 138532"/>
                <a:gd name="connsiteY4" fmla="*/ 147738 h 266356"/>
                <a:gd name="connsiteX5" fmla="*/ 117672 w 138532"/>
                <a:gd name="connsiteY5" fmla="*/ 163358 h 266356"/>
                <a:gd name="connsiteX6" fmla="*/ 126778 w 138532"/>
                <a:gd name="connsiteY6" fmla="*/ 182112 h 266356"/>
                <a:gd name="connsiteX7" fmla="*/ 113049 w 138532"/>
                <a:gd name="connsiteY7" fmla="*/ 248565 h 266356"/>
                <a:gd name="connsiteX8" fmla="*/ 106676 w 138532"/>
                <a:gd name="connsiteY8" fmla="*/ 253766 h 266356"/>
                <a:gd name="connsiteX9" fmla="*/ 101720 w 138532"/>
                <a:gd name="connsiteY9" fmla="*/ 251490 h 266356"/>
                <a:gd name="connsiteX10" fmla="*/ 100232 w 138532"/>
                <a:gd name="connsiteY10" fmla="*/ 246236 h 266356"/>
                <a:gd name="connsiteX11" fmla="*/ 109162 w 138532"/>
                <a:gd name="connsiteY11" fmla="*/ 189606 h 266356"/>
                <a:gd name="connsiteX12" fmla="*/ 106360 w 138532"/>
                <a:gd name="connsiteY12" fmla="*/ 178592 h 266356"/>
                <a:gd name="connsiteX13" fmla="*/ 96449 w 138532"/>
                <a:gd name="connsiteY13" fmla="*/ 173024 h 266356"/>
                <a:gd name="connsiteX14" fmla="*/ 58556 w 138532"/>
                <a:gd name="connsiteY14" fmla="*/ 168961 h 266356"/>
                <a:gd name="connsiteX15" fmla="*/ 40012 w 138532"/>
                <a:gd name="connsiteY15" fmla="*/ 158455 h 266356"/>
                <a:gd name="connsiteX16" fmla="*/ 34969 w 138532"/>
                <a:gd name="connsiteY16" fmla="*/ 137740 h 266356"/>
                <a:gd name="connsiteX17" fmla="*/ 43584 w 138532"/>
                <a:gd name="connsiteY17" fmla="*/ 87536 h 266356"/>
                <a:gd name="connsiteX18" fmla="*/ 59046 w 138532"/>
                <a:gd name="connsiteY18" fmla="*/ 54371 h 266356"/>
                <a:gd name="connsiteX19" fmla="*/ 79009 w 138532"/>
                <a:gd name="connsiteY19" fmla="*/ 61743 h 266356"/>
                <a:gd name="connsiteX20" fmla="*/ 109880 w 138532"/>
                <a:gd name="connsiteY20" fmla="*/ 30871 h 266356"/>
                <a:gd name="connsiteX21" fmla="*/ 79009 w 138532"/>
                <a:gd name="connsiteY21" fmla="*/ 0 h 266356"/>
                <a:gd name="connsiteX22" fmla="*/ 48137 w 138532"/>
                <a:gd name="connsiteY22" fmla="*/ 30871 h 266356"/>
                <a:gd name="connsiteX23" fmla="*/ 51744 w 138532"/>
                <a:gd name="connsiteY23" fmla="*/ 45335 h 266356"/>
                <a:gd name="connsiteX24" fmla="*/ 51569 w 138532"/>
                <a:gd name="connsiteY24" fmla="*/ 45493 h 266356"/>
                <a:gd name="connsiteX25" fmla="*/ 32325 w 138532"/>
                <a:gd name="connsiteY25" fmla="*/ 85628 h 266356"/>
                <a:gd name="connsiteX26" fmla="*/ 23710 w 138532"/>
                <a:gd name="connsiteY26" fmla="*/ 135831 h 266356"/>
                <a:gd name="connsiteX27" fmla="*/ 30889 w 138532"/>
                <a:gd name="connsiteY27" fmla="*/ 165354 h 266356"/>
                <a:gd name="connsiteX28" fmla="*/ 57330 w 138532"/>
                <a:gd name="connsiteY28" fmla="*/ 180326 h 266356"/>
                <a:gd name="connsiteX29" fmla="*/ 95224 w 138532"/>
                <a:gd name="connsiteY29" fmla="*/ 184388 h 266356"/>
                <a:gd name="connsiteX30" fmla="*/ 97290 w 138532"/>
                <a:gd name="connsiteY30" fmla="*/ 185544 h 266356"/>
                <a:gd name="connsiteX31" fmla="*/ 97868 w 138532"/>
                <a:gd name="connsiteY31" fmla="*/ 187838 h 266356"/>
                <a:gd name="connsiteX32" fmla="*/ 88937 w 138532"/>
                <a:gd name="connsiteY32" fmla="*/ 244468 h 266356"/>
                <a:gd name="connsiteX33" fmla="*/ 89095 w 138532"/>
                <a:gd name="connsiteY33" fmla="*/ 250842 h 266356"/>
                <a:gd name="connsiteX34" fmla="*/ 58924 w 138532"/>
                <a:gd name="connsiteY34" fmla="*/ 245273 h 266356"/>
                <a:gd name="connsiteX35" fmla="*/ 58924 w 138532"/>
                <a:gd name="connsiteY35" fmla="*/ 199483 h 266356"/>
                <a:gd name="connsiteX36" fmla="*/ 60482 w 138532"/>
                <a:gd name="connsiteY36" fmla="*/ 199518 h 266356"/>
                <a:gd name="connsiteX37" fmla="*/ 83404 w 138532"/>
                <a:gd name="connsiteY37" fmla="*/ 199518 h 266356"/>
                <a:gd name="connsiteX38" fmla="*/ 89112 w 138532"/>
                <a:gd name="connsiteY38" fmla="*/ 193809 h 266356"/>
                <a:gd name="connsiteX39" fmla="*/ 83404 w 138532"/>
                <a:gd name="connsiteY39" fmla="*/ 188101 h 266356"/>
                <a:gd name="connsiteX40" fmla="*/ 60500 w 138532"/>
                <a:gd name="connsiteY40" fmla="*/ 188101 h 266356"/>
                <a:gd name="connsiteX41" fmla="*/ 11417 w 138532"/>
                <a:gd name="connsiteY41" fmla="*/ 139018 h 266356"/>
                <a:gd name="connsiteX42" fmla="*/ 11417 w 138532"/>
                <a:gd name="connsiteY42" fmla="*/ 54721 h 266356"/>
                <a:gd name="connsiteX43" fmla="*/ 5709 w 138532"/>
                <a:gd name="connsiteY43" fmla="*/ 49013 h 266356"/>
                <a:gd name="connsiteX44" fmla="*/ 0 w 138532"/>
                <a:gd name="connsiteY44" fmla="*/ 54721 h 266356"/>
                <a:gd name="connsiteX45" fmla="*/ 0 w 138532"/>
                <a:gd name="connsiteY45" fmla="*/ 139018 h 266356"/>
                <a:gd name="connsiteX46" fmla="*/ 47507 w 138532"/>
                <a:gd name="connsiteY46" fmla="*/ 198099 h 266356"/>
                <a:gd name="connsiteX47" fmla="*/ 47507 w 138532"/>
                <a:gd name="connsiteY47" fmla="*/ 245396 h 266356"/>
                <a:gd name="connsiteX48" fmla="*/ 6812 w 138532"/>
                <a:gd name="connsiteY48" fmla="*/ 255079 h 266356"/>
                <a:gd name="connsiteX49" fmla="*/ 2574 w 138532"/>
                <a:gd name="connsiteY49" fmla="*/ 261961 h 266356"/>
                <a:gd name="connsiteX50" fmla="*/ 8125 w 138532"/>
                <a:gd name="connsiteY50" fmla="*/ 266356 h 266356"/>
                <a:gd name="connsiteX51" fmla="*/ 9456 w 138532"/>
                <a:gd name="connsiteY51" fmla="*/ 266199 h 266356"/>
                <a:gd name="connsiteX52" fmla="*/ 53110 w 138532"/>
                <a:gd name="connsiteY52" fmla="*/ 255815 h 266356"/>
                <a:gd name="connsiteX53" fmla="*/ 105240 w 138532"/>
                <a:gd name="connsiteY53" fmla="*/ 265428 h 266356"/>
                <a:gd name="connsiteX54" fmla="*/ 106273 w 138532"/>
                <a:gd name="connsiteY54" fmla="*/ 265516 h 266356"/>
                <a:gd name="connsiteX55" fmla="*/ 108409 w 138532"/>
                <a:gd name="connsiteY55" fmla="*/ 265078 h 266356"/>
                <a:gd name="connsiteX56" fmla="*/ 124204 w 138532"/>
                <a:gd name="connsiteY56" fmla="*/ 250877 h 266356"/>
                <a:gd name="connsiteX57" fmla="*/ 137932 w 138532"/>
                <a:gd name="connsiteY57" fmla="*/ 184423 h 266356"/>
                <a:gd name="connsiteX58" fmla="*/ 122173 w 138532"/>
                <a:gd name="connsiteY58" fmla="*/ 152869 h 266356"/>
                <a:gd name="connsiteX59" fmla="*/ 78974 w 138532"/>
                <a:gd name="connsiteY59" fmla="*/ 11382 h 266356"/>
                <a:gd name="connsiteX60" fmla="*/ 98428 w 138532"/>
                <a:gd name="connsiteY60" fmla="*/ 30836 h 266356"/>
                <a:gd name="connsiteX61" fmla="*/ 78974 w 138532"/>
                <a:gd name="connsiteY61" fmla="*/ 50291 h 266356"/>
                <a:gd name="connsiteX62" fmla="*/ 59519 w 138532"/>
                <a:gd name="connsiteY62" fmla="*/ 30836 h 266356"/>
                <a:gd name="connsiteX63" fmla="*/ 78974 w 138532"/>
                <a:gd name="connsiteY63" fmla="*/ 11382 h 266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138532" h="266356">
                  <a:moveTo>
                    <a:pt x="122173" y="152869"/>
                  </a:moveTo>
                  <a:cubicBezTo>
                    <a:pt x="121927" y="152746"/>
                    <a:pt x="121682" y="152659"/>
                    <a:pt x="121420" y="152571"/>
                  </a:cubicBezTo>
                  <a:lnTo>
                    <a:pt x="70271" y="136829"/>
                  </a:lnTo>
                  <a:cubicBezTo>
                    <a:pt x="67259" y="135901"/>
                    <a:pt x="64054" y="137600"/>
                    <a:pt x="63144" y="140611"/>
                  </a:cubicBezTo>
                  <a:cubicBezTo>
                    <a:pt x="62216" y="143623"/>
                    <a:pt x="63914" y="146828"/>
                    <a:pt x="66926" y="147738"/>
                  </a:cubicBezTo>
                  <a:lnTo>
                    <a:pt x="117672" y="163358"/>
                  </a:lnTo>
                  <a:cubicBezTo>
                    <a:pt x="124624" y="166825"/>
                    <a:pt x="128354" y="174477"/>
                    <a:pt x="126778" y="182112"/>
                  </a:cubicBezTo>
                  <a:lnTo>
                    <a:pt x="113049" y="248565"/>
                  </a:lnTo>
                  <a:cubicBezTo>
                    <a:pt x="112419" y="251577"/>
                    <a:pt x="109740" y="253766"/>
                    <a:pt x="106676" y="253766"/>
                  </a:cubicBezTo>
                  <a:cubicBezTo>
                    <a:pt x="104732" y="253766"/>
                    <a:pt x="102981" y="252960"/>
                    <a:pt x="101720" y="251490"/>
                  </a:cubicBezTo>
                  <a:cubicBezTo>
                    <a:pt x="100459" y="250019"/>
                    <a:pt x="99934" y="248145"/>
                    <a:pt x="100232" y="246236"/>
                  </a:cubicBezTo>
                  <a:lnTo>
                    <a:pt x="109162" y="189606"/>
                  </a:lnTo>
                  <a:cubicBezTo>
                    <a:pt x="109775" y="185719"/>
                    <a:pt x="108759" y="181709"/>
                    <a:pt x="106360" y="178592"/>
                  </a:cubicBezTo>
                  <a:cubicBezTo>
                    <a:pt x="103961" y="175475"/>
                    <a:pt x="100354" y="173444"/>
                    <a:pt x="96449" y="173024"/>
                  </a:cubicBezTo>
                  <a:lnTo>
                    <a:pt x="58556" y="168961"/>
                  </a:lnTo>
                  <a:cubicBezTo>
                    <a:pt x="51114" y="168156"/>
                    <a:pt x="44512" y="164426"/>
                    <a:pt x="40012" y="158455"/>
                  </a:cubicBezTo>
                  <a:cubicBezTo>
                    <a:pt x="35494" y="152484"/>
                    <a:pt x="33708" y="145129"/>
                    <a:pt x="34969" y="137740"/>
                  </a:cubicBezTo>
                  <a:lnTo>
                    <a:pt x="43584" y="87536"/>
                  </a:lnTo>
                  <a:cubicBezTo>
                    <a:pt x="45686" y="75279"/>
                    <a:pt x="51044" y="63862"/>
                    <a:pt x="59046" y="54371"/>
                  </a:cubicBezTo>
                  <a:cubicBezTo>
                    <a:pt x="64440" y="58959"/>
                    <a:pt x="71409" y="61743"/>
                    <a:pt x="79009" y="61743"/>
                  </a:cubicBezTo>
                  <a:cubicBezTo>
                    <a:pt x="96029" y="61743"/>
                    <a:pt x="109880" y="47892"/>
                    <a:pt x="109880" y="30871"/>
                  </a:cubicBezTo>
                  <a:cubicBezTo>
                    <a:pt x="109880" y="13851"/>
                    <a:pt x="96029" y="0"/>
                    <a:pt x="79009" y="0"/>
                  </a:cubicBezTo>
                  <a:cubicBezTo>
                    <a:pt x="61988" y="0"/>
                    <a:pt x="48137" y="13851"/>
                    <a:pt x="48137" y="30871"/>
                  </a:cubicBezTo>
                  <a:cubicBezTo>
                    <a:pt x="48137" y="36090"/>
                    <a:pt x="49450" y="41010"/>
                    <a:pt x="51744" y="45335"/>
                  </a:cubicBezTo>
                  <a:cubicBezTo>
                    <a:pt x="51692" y="45388"/>
                    <a:pt x="51622" y="45440"/>
                    <a:pt x="51569" y="45493"/>
                  </a:cubicBezTo>
                  <a:cubicBezTo>
                    <a:pt x="41536" y="56822"/>
                    <a:pt x="34882" y="70708"/>
                    <a:pt x="32325" y="85628"/>
                  </a:cubicBezTo>
                  <a:lnTo>
                    <a:pt x="23710" y="135831"/>
                  </a:lnTo>
                  <a:cubicBezTo>
                    <a:pt x="21906" y="146355"/>
                    <a:pt x="24445" y="156844"/>
                    <a:pt x="30889" y="165354"/>
                  </a:cubicBezTo>
                  <a:cubicBezTo>
                    <a:pt x="37333" y="173864"/>
                    <a:pt x="46719" y="179188"/>
                    <a:pt x="57330" y="180326"/>
                  </a:cubicBezTo>
                  <a:lnTo>
                    <a:pt x="95224" y="184388"/>
                  </a:lnTo>
                  <a:cubicBezTo>
                    <a:pt x="96344" y="184511"/>
                    <a:pt x="96992" y="185159"/>
                    <a:pt x="97290" y="185544"/>
                  </a:cubicBezTo>
                  <a:cubicBezTo>
                    <a:pt x="97588" y="185929"/>
                    <a:pt x="98043" y="186735"/>
                    <a:pt x="97868" y="187838"/>
                  </a:cubicBezTo>
                  <a:lnTo>
                    <a:pt x="88937" y="244468"/>
                  </a:lnTo>
                  <a:cubicBezTo>
                    <a:pt x="88605" y="246622"/>
                    <a:pt x="88675" y="248775"/>
                    <a:pt x="89095" y="250842"/>
                  </a:cubicBezTo>
                  <a:lnTo>
                    <a:pt x="58924" y="245273"/>
                  </a:lnTo>
                  <a:lnTo>
                    <a:pt x="58924" y="199483"/>
                  </a:lnTo>
                  <a:cubicBezTo>
                    <a:pt x="59449" y="199500"/>
                    <a:pt x="59957" y="199518"/>
                    <a:pt x="60482" y="199518"/>
                  </a:cubicBezTo>
                  <a:lnTo>
                    <a:pt x="83404" y="199518"/>
                  </a:lnTo>
                  <a:cubicBezTo>
                    <a:pt x="86556" y="199518"/>
                    <a:pt x="89112" y="196961"/>
                    <a:pt x="89112" y="193809"/>
                  </a:cubicBezTo>
                  <a:cubicBezTo>
                    <a:pt x="89112" y="190657"/>
                    <a:pt x="86556" y="188101"/>
                    <a:pt x="83404" y="188101"/>
                  </a:cubicBezTo>
                  <a:lnTo>
                    <a:pt x="60500" y="188101"/>
                  </a:lnTo>
                  <a:cubicBezTo>
                    <a:pt x="33446" y="188101"/>
                    <a:pt x="11417" y="166090"/>
                    <a:pt x="11417" y="139018"/>
                  </a:cubicBezTo>
                  <a:lnTo>
                    <a:pt x="11417" y="54721"/>
                  </a:lnTo>
                  <a:cubicBezTo>
                    <a:pt x="11417" y="51569"/>
                    <a:pt x="8860" y="49013"/>
                    <a:pt x="5709" y="49013"/>
                  </a:cubicBezTo>
                  <a:cubicBezTo>
                    <a:pt x="2557" y="49013"/>
                    <a:pt x="0" y="51569"/>
                    <a:pt x="0" y="54721"/>
                  </a:cubicBezTo>
                  <a:lnTo>
                    <a:pt x="0" y="139018"/>
                  </a:lnTo>
                  <a:cubicBezTo>
                    <a:pt x="0" y="167911"/>
                    <a:pt x="20383" y="192128"/>
                    <a:pt x="47507" y="198099"/>
                  </a:cubicBezTo>
                  <a:lnTo>
                    <a:pt x="47507" y="245396"/>
                  </a:lnTo>
                  <a:lnTo>
                    <a:pt x="6812" y="255079"/>
                  </a:lnTo>
                  <a:cubicBezTo>
                    <a:pt x="3747" y="255815"/>
                    <a:pt x="1856" y="258879"/>
                    <a:pt x="2574" y="261961"/>
                  </a:cubicBezTo>
                  <a:cubicBezTo>
                    <a:pt x="3204" y="264588"/>
                    <a:pt x="5533" y="266356"/>
                    <a:pt x="8125" y="266356"/>
                  </a:cubicBezTo>
                  <a:cubicBezTo>
                    <a:pt x="8563" y="266356"/>
                    <a:pt x="9001" y="266304"/>
                    <a:pt x="9456" y="266199"/>
                  </a:cubicBezTo>
                  <a:lnTo>
                    <a:pt x="53110" y="255815"/>
                  </a:lnTo>
                  <a:lnTo>
                    <a:pt x="105240" y="265428"/>
                  </a:lnTo>
                  <a:cubicBezTo>
                    <a:pt x="105590" y="265498"/>
                    <a:pt x="105940" y="265516"/>
                    <a:pt x="106273" y="265516"/>
                  </a:cubicBezTo>
                  <a:cubicBezTo>
                    <a:pt x="107026" y="265516"/>
                    <a:pt x="107744" y="265358"/>
                    <a:pt x="108409" y="265078"/>
                  </a:cubicBezTo>
                  <a:cubicBezTo>
                    <a:pt x="116114" y="264307"/>
                    <a:pt x="122610" y="258581"/>
                    <a:pt x="124204" y="250877"/>
                  </a:cubicBezTo>
                  <a:lnTo>
                    <a:pt x="137932" y="184423"/>
                  </a:lnTo>
                  <a:cubicBezTo>
                    <a:pt x="140611" y="171465"/>
                    <a:pt x="134132" y="158507"/>
                    <a:pt x="122173" y="152869"/>
                  </a:cubicBezTo>
                  <a:close/>
                  <a:moveTo>
                    <a:pt x="78974" y="11382"/>
                  </a:moveTo>
                  <a:cubicBezTo>
                    <a:pt x="89708" y="11382"/>
                    <a:pt x="98428" y="20102"/>
                    <a:pt x="98428" y="30836"/>
                  </a:cubicBezTo>
                  <a:cubicBezTo>
                    <a:pt x="98428" y="41571"/>
                    <a:pt x="89708" y="50291"/>
                    <a:pt x="78974" y="50291"/>
                  </a:cubicBezTo>
                  <a:cubicBezTo>
                    <a:pt x="68239" y="50291"/>
                    <a:pt x="59519" y="41571"/>
                    <a:pt x="59519" y="30836"/>
                  </a:cubicBezTo>
                  <a:cubicBezTo>
                    <a:pt x="59519" y="20120"/>
                    <a:pt x="68239" y="11382"/>
                    <a:pt x="78974" y="11382"/>
                  </a:cubicBezTo>
                  <a:close/>
                </a:path>
              </a:pathLst>
            </a:custGeom>
            <a:gradFill>
              <a:gsLst>
                <a:gs pos="0">
                  <a:schemeClr val="accent1"/>
                </a:gs>
                <a:gs pos="100000">
                  <a:schemeClr val="accent2"/>
                </a:gs>
              </a:gsLst>
              <a:lin ang="10800000" scaled="1"/>
            </a:gradFill>
            <a:ln w="1749" cap="flat">
              <a:noFill/>
              <a:prstDash val="solid"/>
              <a:miter/>
            </a:ln>
          </p:spPr>
          <p:txBody>
            <a:bodyPr rtlCol="0" anchor="ctr"/>
            <a:lstStyle/>
            <a:p>
              <a:endParaRPr lang="en-US" sz="2000">
                <a:latin typeface="Roboto" panose="02000000000000000000" pitchFamily="2" charset="0"/>
              </a:endParaRPr>
            </a:p>
          </p:txBody>
        </p:sp>
        <p:sp>
          <p:nvSpPr>
            <p:cNvPr id="5" name="Freeform: Shape 35">
              <a:extLst>
                <a:ext uri="{FF2B5EF4-FFF2-40B4-BE49-F238E27FC236}">
                  <a16:creationId xmlns:a16="http://schemas.microsoft.com/office/drawing/2014/main" id="{9B13FD15-0154-4199-D4EA-E3869F7DD86C}"/>
                </a:ext>
              </a:extLst>
            </p:cNvPr>
            <p:cNvSpPr/>
            <p:nvPr/>
          </p:nvSpPr>
          <p:spPr>
            <a:xfrm>
              <a:off x="873634" y="1619056"/>
              <a:ext cx="223879" cy="434565"/>
            </a:xfrm>
            <a:custGeom>
              <a:avLst/>
              <a:gdLst>
                <a:gd name="connsiteX0" fmla="*/ 138585 w 138584"/>
                <a:gd name="connsiteY0" fmla="*/ 139035 h 266356"/>
                <a:gd name="connsiteX1" fmla="*/ 138585 w 138584"/>
                <a:gd name="connsiteY1" fmla="*/ 54739 h 266356"/>
                <a:gd name="connsiteX2" fmla="*/ 132876 w 138584"/>
                <a:gd name="connsiteY2" fmla="*/ 49030 h 266356"/>
                <a:gd name="connsiteX3" fmla="*/ 127168 w 138584"/>
                <a:gd name="connsiteY3" fmla="*/ 54739 h 266356"/>
                <a:gd name="connsiteX4" fmla="*/ 127168 w 138584"/>
                <a:gd name="connsiteY4" fmla="*/ 139035 h 266356"/>
                <a:gd name="connsiteX5" fmla="*/ 78085 w 138584"/>
                <a:gd name="connsiteY5" fmla="*/ 188118 h 266356"/>
                <a:gd name="connsiteX6" fmla="*/ 55163 w 138584"/>
                <a:gd name="connsiteY6" fmla="*/ 188118 h 266356"/>
                <a:gd name="connsiteX7" fmla="*/ 49455 w 138584"/>
                <a:gd name="connsiteY7" fmla="*/ 193827 h 266356"/>
                <a:gd name="connsiteX8" fmla="*/ 55163 w 138584"/>
                <a:gd name="connsiteY8" fmla="*/ 199535 h 266356"/>
                <a:gd name="connsiteX9" fmla="*/ 78085 w 138584"/>
                <a:gd name="connsiteY9" fmla="*/ 199535 h 266356"/>
                <a:gd name="connsiteX10" fmla="*/ 79994 w 138584"/>
                <a:gd name="connsiteY10" fmla="*/ 199483 h 266356"/>
                <a:gd name="connsiteX11" fmla="*/ 79994 w 138584"/>
                <a:gd name="connsiteY11" fmla="*/ 245221 h 266356"/>
                <a:gd name="connsiteX12" fmla="*/ 49490 w 138584"/>
                <a:gd name="connsiteY12" fmla="*/ 250842 h 266356"/>
                <a:gd name="connsiteX13" fmla="*/ 49647 w 138584"/>
                <a:gd name="connsiteY13" fmla="*/ 244468 h 266356"/>
                <a:gd name="connsiteX14" fmla="*/ 40717 w 138584"/>
                <a:gd name="connsiteY14" fmla="*/ 187838 h 266356"/>
                <a:gd name="connsiteX15" fmla="*/ 41295 w 138584"/>
                <a:gd name="connsiteY15" fmla="*/ 185544 h 266356"/>
                <a:gd name="connsiteX16" fmla="*/ 43361 w 138584"/>
                <a:gd name="connsiteY16" fmla="*/ 184388 h 266356"/>
                <a:gd name="connsiteX17" fmla="*/ 81254 w 138584"/>
                <a:gd name="connsiteY17" fmla="*/ 180326 h 266356"/>
                <a:gd name="connsiteX18" fmla="*/ 107696 w 138584"/>
                <a:gd name="connsiteY18" fmla="*/ 165354 h 266356"/>
                <a:gd name="connsiteX19" fmla="*/ 114875 w 138584"/>
                <a:gd name="connsiteY19" fmla="*/ 135831 h 266356"/>
                <a:gd name="connsiteX20" fmla="*/ 106260 w 138584"/>
                <a:gd name="connsiteY20" fmla="*/ 85628 h 266356"/>
                <a:gd name="connsiteX21" fmla="*/ 86998 w 138584"/>
                <a:gd name="connsiteY21" fmla="*/ 45493 h 266356"/>
                <a:gd name="connsiteX22" fmla="*/ 86823 w 138584"/>
                <a:gd name="connsiteY22" fmla="*/ 45335 h 266356"/>
                <a:gd name="connsiteX23" fmla="*/ 90430 w 138584"/>
                <a:gd name="connsiteY23" fmla="*/ 30871 h 266356"/>
                <a:gd name="connsiteX24" fmla="*/ 59559 w 138584"/>
                <a:gd name="connsiteY24" fmla="*/ 0 h 266356"/>
                <a:gd name="connsiteX25" fmla="*/ 28687 w 138584"/>
                <a:gd name="connsiteY25" fmla="*/ 30871 h 266356"/>
                <a:gd name="connsiteX26" fmla="*/ 59559 w 138584"/>
                <a:gd name="connsiteY26" fmla="*/ 61743 h 266356"/>
                <a:gd name="connsiteX27" fmla="*/ 79521 w 138584"/>
                <a:gd name="connsiteY27" fmla="*/ 54371 h 266356"/>
                <a:gd name="connsiteX28" fmla="*/ 94983 w 138584"/>
                <a:gd name="connsiteY28" fmla="*/ 87536 h 266356"/>
                <a:gd name="connsiteX29" fmla="*/ 103598 w 138584"/>
                <a:gd name="connsiteY29" fmla="*/ 137740 h 266356"/>
                <a:gd name="connsiteX30" fmla="*/ 98555 w 138584"/>
                <a:gd name="connsiteY30" fmla="*/ 158455 h 266356"/>
                <a:gd name="connsiteX31" fmla="*/ 80011 w 138584"/>
                <a:gd name="connsiteY31" fmla="*/ 168961 h 266356"/>
                <a:gd name="connsiteX32" fmla="*/ 42118 w 138584"/>
                <a:gd name="connsiteY32" fmla="*/ 173024 h 266356"/>
                <a:gd name="connsiteX33" fmla="*/ 32207 w 138584"/>
                <a:gd name="connsiteY33" fmla="*/ 178592 h 266356"/>
                <a:gd name="connsiteX34" fmla="*/ 29405 w 138584"/>
                <a:gd name="connsiteY34" fmla="*/ 189606 h 266356"/>
                <a:gd name="connsiteX35" fmla="*/ 38336 w 138584"/>
                <a:gd name="connsiteY35" fmla="*/ 246236 h 266356"/>
                <a:gd name="connsiteX36" fmla="*/ 36847 w 138584"/>
                <a:gd name="connsiteY36" fmla="*/ 251490 h 266356"/>
                <a:gd name="connsiteX37" fmla="*/ 31892 w 138584"/>
                <a:gd name="connsiteY37" fmla="*/ 253766 h 266356"/>
                <a:gd name="connsiteX38" fmla="*/ 25518 w 138584"/>
                <a:gd name="connsiteY38" fmla="*/ 248565 h 266356"/>
                <a:gd name="connsiteX39" fmla="*/ 11772 w 138584"/>
                <a:gd name="connsiteY39" fmla="*/ 182112 h 266356"/>
                <a:gd name="connsiteX40" fmla="*/ 20877 w 138584"/>
                <a:gd name="connsiteY40" fmla="*/ 163358 h 266356"/>
                <a:gd name="connsiteX41" fmla="*/ 71623 w 138584"/>
                <a:gd name="connsiteY41" fmla="*/ 147738 h 266356"/>
                <a:gd name="connsiteX42" fmla="*/ 75406 w 138584"/>
                <a:gd name="connsiteY42" fmla="*/ 140611 h 266356"/>
                <a:gd name="connsiteX43" fmla="*/ 68261 w 138584"/>
                <a:gd name="connsiteY43" fmla="*/ 136829 h 266356"/>
                <a:gd name="connsiteX44" fmla="*/ 17113 w 138584"/>
                <a:gd name="connsiteY44" fmla="*/ 152571 h 266356"/>
                <a:gd name="connsiteX45" fmla="*/ 16360 w 138584"/>
                <a:gd name="connsiteY45" fmla="*/ 152869 h 266356"/>
                <a:gd name="connsiteX46" fmla="*/ 600 w 138584"/>
                <a:gd name="connsiteY46" fmla="*/ 184423 h 266356"/>
                <a:gd name="connsiteX47" fmla="*/ 14346 w 138584"/>
                <a:gd name="connsiteY47" fmla="*/ 250877 h 266356"/>
                <a:gd name="connsiteX48" fmla="*/ 30140 w 138584"/>
                <a:gd name="connsiteY48" fmla="*/ 265078 h 266356"/>
                <a:gd name="connsiteX49" fmla="*/ 32277 w 138584"/>
                <a:gd name="connsiteY49" fmla="*/ 265516 h 266356"/>
                <a:gd name="connsiteX50" fmla="*/ 33310 w 138584"/>
                <a:gd name="connsiteY50" fmla="*/ 265428 h 266356"/>
                <a:gd name="connsiteX51" fmla="*/ 85632 w 138584"/>
                <a:gd name="connsiteY51" fmla="*/ 255780 h 266356"/>
                <a:gd name="connsiteX52" fmla="*/ 129427 w 138584"/>
                <a:gd name="connsiteY52" fmla="*/ 266199 h 266356"/>
                <a:gd name="connsiteX53" fmla="*/ 130757 w 138584"/>
                <a:gd name="connsiteY53" fmla="*/ 266356 h 266356"/>
                <a:gd name="connsiteX54" fmla="*/ 136308 w 138584"/>
                <a:gd name="connsiteY54" fmla="*/ 261961 h 266356"/>
                <a:gd name="connsiteX55" fmla="*/ 132071 w 138584"/>
                <a:gd name="connsiteY55" fmla="*/ 255079 h 266356"/>
                <a:gd name="connsiteX56" fmla="*/ 91376 w 138584"/>
                <a:gd name="connsiteY56" fmla="*/ 245396 h 266356"/>
                <a:gd name="connsiteX57" fmla="*/ 91376 w 138584"/>
                <a:gd name="connsiteY57" fmla="*/ 198012 h 266356"/>
                <a:gd name="connsiteX58" fmla="*/ 138585 w 138584"/>
                <a:gd name="connsiteY58" fmla="*/ 139035 h 266356"/>
                <a:gd name="connsiteX59" fmla="*/ 59611 w 138584"/>
                <a:gd name="connsiteY59" fmla="*/ 50308 h 266356"/>
                <a:gd name="connsiteX60" fmla="*/ 40157 w 138584"/>
                <a:gd name="connsiteY60" fmla="*/ 30854 h 266356"/>
                <a:gd name="connsiteX61" fmla="*/ 59611 w 138584"/>
                <a:gd name="connsiteY61" fmla="*/ 11400 h 266356"/>
                <a:gd name="connsiteX62" fmla="*/ 79066 w 138584"/>
                <a:gd name="connsiteY62" fmla="*/ 30854 h 266356"/>
                <a:gd name="connsiteX63" fmla="*/ 59611 w 138584"/>
                <a:gd name="connsiteY63" fmla="*/ 50308 h 266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138584" h="266356">
                  <a:moveTo>
                    <a:pt x="138585" y="139035"/>
                  </a:moveTo>
                  <a:lnTo>
                    <a:pt x="138585" y="54739"/>
                  </a:lnTo>
                  <a:cubicBezTo>
                    <a:pt x="138585" y="51587"/>
                    <a:pt x="136028" y="49030"/>
                    <a:pt x="132876" y="49030"/>
                  </a:cubicBezTo>
                  <a:cubicBezTo>
                    <a:pt x="129724" y="49030"/>
                    <a:pt x="127168" y="51587"/>
                    <a:pt x="127168" y="54739"/>
                  </a:cubicBezTo>
                  <a:lnTo>
                    <a:pt x="127168" y="139035"/>
                  </a:lnTo>
                  <a:cubicBezTo>
                    <a:pt x="127168" y="166090"/>
                    <a:pt x="105157" y="188118"/>
                    <a:pt x="78085" y="188118"/>
                  </a:cubicBezTo>
                  <a:lnTo>
                    <a:pt x="55163" y="188118"/>
                  </a:lnTo>
                  <a:cubicBezTo>
                    <a:pt x="52012" y="188118"/>
                    <a:pt x="49455" y="190675"/>
                    <a:pt x="49455" y="193827"/>
                  </a:cubicBezTo>
                  <a:cubicBezTo>
                    <a:pt x="49455" y="196979"/>
                    <a:pt x="52012" y="199535"/>
                    <a:pt x="55163" y="199535"/>
                  </a:cubicBezTo>
                  <a:lnTo>
                    <a:pt x="78085" y="199535"/>
                  </a:lnTo>
                  <a:cubicBezTo>
                    <a:pt x="78733" y="199535"/>
                    <a:pt x="79363" y="199500"/>
                    <a:pt x="79994" y="199483"/>
                  </a:cubicBezTo>
                  <a:lnTo>
                    <a:pt x="79994" y="245221"/>
                  </a:lnTo>
                  <a:lnTo>
                    <a:pt x="49490" y="250842"/>
                  </a:lnTo>
                  <a:cubicBezTo>
                    <a:pt x="49910" y="248758"/>
                    <a:pt x="49998" y="246604"/>
                    <a:pt x="49647" y="244468"/>
                  </a:cubicBezTo>
                  <a:lnTo>
                    <a:pt x="40717" y="187838"/>
                  </a:lnTo>
                  <a:cubicBezTo>
                    <a:pt x="40542" y="186735"/>
                    <a:pt x="41015" y="185929"/>
                    <a:pt x="41295" y="185544"/>
                  </a:cubicBezTo>
                  <a:cubicBezTo>
                    <a:pt x="41593" y="185159"/>
                    <a:pt x="42240" y="184511"/>
                    <a:pt x="43361" y="184388"/>
                  </a:cubicBezTo>
                  <a:lnTo>
                    <a:pt x="81254" y="180326"/>
                  </a:lnTo>
                  <a:cubicBezTo>
                    <a:pt x="91866" y="179188"/>
                    <a:pt x="101269" y="173864"/>
                    <a:pt x="107696" y="165354"/>
                  </a:cubicBezTo>
                  <a:cubicBezTo>
                    <a:pt x="114140" y="156844"/>
                    <a:pt x="116679" y="146355"/>
                    <a:pt x="114875" y="135831"/>
                  </a:cubicBezTo>
                  <a:lnTo>
                    <a:pt x="106260" y="85628"/>
                  </a:lnTo>
                  <a:cubicBezTo>
                    <a:pt x="103703" y="70708"/>
                    <a:pt x="97049" y="56840"/>
                    <a:pt x="86998" y="45493"/>
                  </a:cubicBezTo>
                  <a:cubicBezTo>
                    <a:pt x="86945" y="45440"/>
                    <a:pt x="86875" y="45388"/>
                    <a:pt x="86823" y="45335"/>
                  </a:cubicBezTo>
                  <a:cubicBezTo>
                    <a:pt x="89117" y="41010"/>
                    <a:pt x="90430" y="36090"/>
                    <a:pt x="90430" y="30871"/>
                  </a:cubicBezTo>
                  <a:cubicBezTo>
                    <a:pt x="90430" y="13851"/>
                    <a:pt x="76579" y="0"/>
                    <a:pt x="59559" y="0"/>
                  </a:cubicBezTo>
                  <a:cubicBezTo>
                    <a:pt x="42538" y="0"/>
                    <a:pt x="28687" y="13851"/>
                    <a:pt x="28687" y="30871"/>
                  </a:cubicBezTo>
                  <a:cubicBezTo>
                    <a:pt x="28687" y="47892"/>
                    <a:pt x="42538" y="61743"/>
                    <a:pt x="59559" y="61743"/>
                  </a:cubicBezTo>
                  <a:cubicBezTo>
                    <a:pt x="67176" y="61743"/>
                    <a:pt x="74145" y="58959"/>
                    <a:pt x="79521" y="54371"/>
                  </a:cubicBezTo>
                  <a:cubicBezTo>
                    <a:pt x="87523" y="63862"/>
                    <a:pt x="92882" y="75279"/>
                    <a:pt x="94983" y="87536"/>
                  </a:cubicBezTo>
                  <a:lnTo>
                    <a:pt x="103598" y="137740"/>
                  </a:lnTo>
                  <a:cubicBezTo>
                    <a:pt x="104859" y="145129"/>
                    <a:pt x="103073" y="152484"/>
                    <a:pt x="98555" y="158455"/>
                  </a:cubicBezTo>
                  <a:cubicBezTo>
                    <a:pt x="94037" y="164426"/>
                    <a:pt x="87453" y="168156"/>
                    <a:pt x="80011" y="168961"/>
                  </a:cubicBezTo>
                  <a:lnTo>
                    <a:pt x="42118" y="173024"/>
                  </a:lnTo>
                  <a:cubicBezTo>
                    <a:pt x="38213" y="173444"/>
                    <a:pt x="34606" y="175475"/>
                    <a:pt x="32207" y="178592"/>
                  </a:cubicBezTo>
                  <a:cubicBezTo>
                    <a:pt x="29808" y="181709"/>
                    <a:pt x="28792" y="185719"/>
                    <a:pt x="29405" y="189606"/>
                  </a:cubicBezTo>
                  <a:lnTo>
                    <a:pt x="38336" y="246236"/>
                  </a:lnTo>
                  <a:cubicBezTo>
                    <a:pt x="38633" y="248145"/>
                    <a:pt x="38108" y="250019"/>
                    <a:pt x="36847" y="251490"/>
                  </a:cubicBezTo>
                  <a:cubicBezTo>
                    <a:pt x="35586" y="252960"/>
                    <a:pt x="33835" y="253766"/>
                    <a:pt x="31892" y="253766"/>
                  </a:cubicBezTo>
                  <a:cubicBezTo>
                    <a:pt x="28810" y="253766"/>
                    <a:pt x="26131" y="251577"/>
                    <a:pt x="25518" y="248565"/>
                  </a:cubicBezTo>
                  <a:lnTo>
                    <a:pt x="11772" y="182112"/>
                  </a:lnTo>
                  <a:cubicBezTo>
                    <a:pt x="10196" y="174477"/>
                    <a:pt x="13926" y="166825"/>
                    <a:pt x="20877" y="163358"/>
                  </a:cubicBezTo>
                  <a:lnTo>
                    <a:pt x="71623" y="147738"/>
                  </a:lnTo>
                  <a:cubicBezTo>
                    <a:pt x="74635" y="146810"/>
                    <a:pt x="76334" y="143623"/>
                    <a:pt x="75406" y="140611"/>
                  </a:cubicBezTo>
                  <a:cubicBezTo>
                    <a:pt x="74478" y="137600"/>
                    <a:pt x="71291" y="135901"/>
                    <a:pt x="68261" y="136829"/>
                  </a:cubicBezTo>
                  <a:lnTo>
                    <a:pt x="17113" y="152571"/>
                  </a:lnTo>
                  <a:cubicBezTo>
                    <a:pt x="16850" y="152659"/>
                    <a:pt x="16605" y="152746"/>
                    <a:pt x="16360" y="152869"/>
                  </a:cubicBezTo>
                  <a:cubicBezTo>
                    <a:pt x="4400" y="158507"/>
                    <a:pt x="-2079" y="171483"/>
                    <a:pt x="600" y="184423"/>
                  </a:cubicBezTo>
                  <a:lnTo>
                    <a:pt x="14346" y="250877"/>
                  </a:lnTo>
                  <a:cubicBezTo>
                    <a:pt x="15939" y="258581"/>
                    <a:pt x="22436" y="264307"/>
                    <a:pt x="30140" y="265078"/>
                  </a:cubicBezTo>
                  <a:cubicBezTo>
                    <a:pt x="30806" y="265358"/>
                    <a:pt x="31524" y="265516"/>
                    <a:pt x="32277" y="265516"/>
                  </a:cubicBezTo>
                  <a:cubicBezTo>
                    <a:pt x="32627" y="265516"/>
                    <a:pt x="32960" y="265481"/>
                    <a:pt x="33310" y="265428"/>
                  </a:cubicBezTo>
                  <a:lnTo>
                    <a:pt x="85632" y="255780"/>
                  </a:lnTo>
                  <a:lnTo>
                    <a:pt x="129427" y="266199"/>
                  </a:lnTo>
                  <a:cubicBezTo>
                    <a:pt x="129864" y="266304"/>
                    <a:pt x="130320" y="266356"/>
                    <a:pt x="130757" y="266356"/>
                  </a:cubicBezTo>
                  <a:cubicBezTo>
                    <a:pt x="133349" y="266356"/>
                    <a:pt x="135678" y="264588"/>
                    <a:pt x="136308" y="261961"/>
                  </a:cubicBezTo>
                  <a:cubicBezTo>
                    <a:pt x="137044" y="258897"/>
                    <a:pt x="135135" y="255815"/>
                    <a:pt x="132071" y="255079"/>
                  </a:cubicBezTo>
                  <a:lnTo>
                    <a:pt x="91376" y="245396"/>
                  </a:lnTo>
                  <a:lnTo>
                    <a:pt x="91376" y="198012"/>
                  </a:lnTo>
                  <a:cubicBezTo>
                    <a:pt x="118377" y="191953"/>
                    <a:pt x="138585" y="167806"/>
                    <a:pt x="138585" y="139035"/>
                  </a:cubicBezTo>
                  <a:close/>
                  <a:moveTo>
                    <a:pt x="59611" y="50308"/>
                  </a:moveTo>
                  <a:cubicBezTo>
                    <a:pt x="48877" y="50308"/>
                    <a:pt x="40157" y="41588"/>
                    <a:pt x="40157" y="30854"/>
                  </a:cubicBezTo>
                  <a:cubicBezTo>
                    <a:pt x="40157" y="20120"/>
                    <a:pt x="48877" y="11400"/>
                    <a:pt x="59611" y="11400"/>
                  </a:cubicBezTo>
                  <a:cubicBezTo>
                    <a:pt x="70345" y="11400"/>
                    <a:pt x="79066" y="20120"/>
                    <a:pt x="79066" y="30854"/>
                  </a:cubicBezTo>
                  <a:cubicBezTo>
                    <a:pt x="79066" y="41588"/>
                    <a:pt x="70345" y="50308"/>
                    <a:pt x="59611" y="50308"/>
                  </a:cubicBezTo>
                  <a:close/>
                </a:path>
              </a:pathLst>
            </a:custGeom>
            <a:gradFill>
              <a:gsLst>
                <a:gs pos="0">
                  <a:schemeClr val="accent1"/>
                </a:gs>
                <a:gs pos="100000">
                  <a:schemeClr val="accent2"/>
                </a:gs>
              </a:gsLst>
              <a:lin ang="10800000" scaled="1"/>
            </a:gradFill>
            <a:ln w="1749" cap="flat">
              <a:noFill/>
              <a:prstDash val="solid"/>
              <a:miter/>
            </a:ln>
          </p:spPr>
          <p:txBody>
            <a:bodyPr rtlCol="0" anchor="ctr"/>
            <a:lstStyle/>
            <a:p>
              <a:endParaRPr lang="en-US" sz="2000">
                <a:latin typeface="Roboto" panose="02000000000000000000" pitchFamily="2" charset="0"/>
              </a:endParaRPr>
            </a:p>
          </p:txBody>
        </p:sp>
        <p:sp>
          <p:nvSpPr>
            <p:cNvPr id="7" name="Freeform: Shape 34">
              <a:extLst>
                <a:ext uri="{FF2B5EF4-FFF2-40B4-BE49-F238E27FC236}">
                  <a16:creationId xmlns:a16="http://schemas.microsoft.com/office/drawing/2014/main" id="{AB1E7432-D71E-5AB2-41DB-EF3CA8F82002}"/>
                </a:ext>
              </a:extLst>
            </p:cNvPr>
            <p:cNvSpPr/>
            <p:nvPr/>
          </p:nvSpPr>
          <p:spPr>
            <a:xfrm>
              <a:off x="640783" y="1736524"/>
              <a:ext cx="379322" cy="325077"/>
            </a:xfrm>
            <a:custGeom>
              <a:avLst/>
              <a:gdLst>
                <a:gd name="connsiteX0" fmla="*/ 143835 w 234805"/>
                <a:gd name="connsiteY0" fmla="*/ 187832 h 199248"/>
                <a:gd name="connsiteX1" fmla="*/ 121754 w 234805"/>
                <a:gd name="connsiteY1" fmla="*/ 187832 h 199248"/>
                <a:gd name="connsiteX2" fmla="*/ 121754 w 234805"/>
                <a:gd name="connsiteY2" fmla="*/ 72891 h 199248"/>
                <a:gd name="connsiteX3" fmla="*/ 195597 w 234805"/>
                <a:gd name="connsiteY3" fmla="*/ 72891 h 199248"/>
                <a:gd name="connsiteX4" fmla="*/ 201305 w 234805"/>
                <a:gd name="connsiteY4" fmla="*/ 67183 h 199248"/>
                <a:gd name="connsiteX5" fmla="*/ 198626 w 234805"/>
                <a:gd name="connsiteY5" fmla="*/ 62350 h 199248"/>
                <a:gd name="connsiteX6" fmla="*/ 200482 w 234805"/>
                <a:gd name="connsiteY6" fmla="*/ 62350 h 199248"/>
                <a:gd name="connsiteX7" fmla="*/ 227449 w 234805"/>
                <a:gd name="connsiteY7" fmla="*/ 43175 h 199248"/>
                <a:gd name="connsiteX8" fmla="*/ 234488 w 234805"/>
                <a:gd name="connsiteY8" fmla="*/ 22951 h 199248"/>
                <a:gd name="connsiteX9" fmla="*/ 230969 w 234805"/>
                <a:gd name="connsiteY9" fmla="*/ 15684 h 199248"/>
                <a:gd name="connsiteX10" fmla="*/ 223702 w 234805"/>
                <a:gd name="connsiteY10" fmla="*/ 19203 h 199248"/>
                <a:gd name="connsiteX11" fmla="*/ 216662 w 234805"/>
                <a:gd name="connsiteY11" fmla="*/ 39428 h 199248"/>
                <a:gd name="connsiteX12" fmla="*/ 200465 w 234805"/>
                <a:gd name="connsiteY12" fmla="*/ 50933 h 199248"/>
                <a:gd name="connsiteX13" fmla="*/ 153869 w 234805"/>
                <a:gd name="connsiteY13" fmla="*/ 50933 h 199248"/>
                <a:gd name="connsiteX14" fmla="*/ 151137 w 234805"/>
                <a:gd name="connsiteY14" fmla="*/ 48201 h 199248"/>
                <a:gd name="connsiteX15" fmla="*/ 153483 w 234805"/>
                <a:gd name="connsiteY15" fmla="*/ 45504 h 199248"/>
                <a:gd name="connsiteX16" fmla="*/ 194459 w 234805"/>
                <a:gd name="connsiteY16" fmla="*/ 39568 h 199248"/>
                <a:gd name="connsiteX17" fmla="*/ 208852 w 234805"/>
                <a:gd name="connsiteY17" fmla="*/ 24509 h 199248"/>
                <a:gd name="connsiteX18" fmla="*/ 210674 w 234805"/>
                <a:gd name="connsiteY18" fmla="*/ 6280 h 199248"/>
                <a:gd name="connsiteX19" fmla="*/ 205560 w 234805"/>
                <a:gd name="connsiteY19" fmla="*/ 29 h 199248"/>
                <a:gd name="connsiteX20" fmla="*/ 199309 w 234805"/>
                <a:gd name="connsiteY20" fmla="*/ 5142 h 199248"/>
                <a:gd name="connsiteX21" fmla="*/ 197488 w 234805"/>
                <a:gd name="connsiteY21" fmla="*/ 23371 h 199248"/>
                <a:gd name="connsiteX22" fmla="*/ 192813 w 234805"/>
                <a:gd name="connsiteY22" fmla="*/ 28256 h 199248"/>
                <a:gd name="connsiteX23" fmla="*/ 151837 w 234805"/>
                <a:gd name="connsiteY23" fmla="*/ 34192 h 199248"/>
                <a:gd name="connsiteX24" fmla="*/ 139720 w 234805"/>
                <a:gd name="connsiteY24" fmla="*/ 48201 h 199248"/>
                <a:gd name="connsiteX25" fmla="*/ 149001 w 234805"/>
                <a:gd name="connsiteY25" fmla="*/ 61474 h 199248"/>
                <a:gd name="connsiteX26" fmla="*/ 85787 w 234805"/>
                <a:gd name="connsiteY26" fmla="*/ 61474 h 199248"/>
                <a:gd name="connsiteX27" fmla="*/ 95068 w 234805"/>
                <a:gd name="connsiteY27" fmla="*/ 48201 h 199248"/>
                <a:gd name="connsiteX28" fmla="*/ 82950 w 234805"/>
                <a:gd name="connsiteY28" fmla="*/ 34192 h 199248"/>
                <a:gd name="connsiteX29" fmla="*/ 41975 w 234805"/>
                <a:gd name="connsiteY29" fmla="*/ 28256 h 199248"/>
                <a:gd name="connsiteX30" fmla="*/ 37300 w 234805"/>
                <a:gd name="connsiteY30" fmla="*/ 23371 h 199248"/>
                <a:gd name="connsiteX31" fmla="*/ 35478 w 234805"/>
                <a:gd name="connsiteY31" fmla="*/ 5142 h 199248"/>
                <a:gd name="connsiteX32" fmla="*/ 29227 w 234805"/>
                <a:gd name="connsiteY32" fmla="*/ 29 h 199248"/>
                <a:gd name="connsiteX33" fmla="*/ 24114 w 234805"/>
                <a:gd name="connsiteY33" fmla="*/ 6280 h 199248"/>
                <a:gd name="connsiteX34" fmla="*/ 25935 w 234805"/>
                <a:gd name="connsiteY34" fmla="*/ 24509 h 199248"/>
                <a:gd name="connsiteX35" fmla="*/ 40329 w 234805"/>
                <a:gd name="connsiteY35" fmla="*/ 39568 h 199248"/>
                <a:gd name="connsiteX36" fmla="*/ 81304 w 234805"/>
                <a:gd name="connsiteY36" fmla="*/ 45504 h 199248"/>
                <a:gd name="connsiteX37" fmla="*/ 83651 w 234805"/>
                <a:gd name="connsiteY37" fmla="*/ 48201 h 199248"/>
                <a:gd name="connsiteX38" fmla="*/ 80919 w 234805"/>
                <a:gd name="connsiteY38" fmla="*/ 50933 h 199248"/>
                <a:gd name="connsiteX39" fmla="*/ 34323 w 234805"/>
                <a:gd name="connsiteY39" fmla="*/ 50933 h 199248"/>
                <a:gd name="connsiteX40" fmla="*/ 18143 w 234805"/>
                <a:gd name="connsiteY40" fmla="*/ 39428 h 199248"/>
                <a:gd name="connsiteX41" fmla="*/ 11104 w 234805"/>
                <a:gd name="connsiteY41" fmla="*/ 19203 h 199248"/>
                <a:gd name="connsiteX42" fmla="*/ 3837 w 234805"/>
                <a:gd name="connsiteY42" fmla="*/ 15684 h 199248"/>
                <a:gd name="connsiteX43" fmla="*/ 317 w 234805"/>
                <a:gd name="connsiteY43" fmla="*/ 22951 h 199248"/>
                <a:gd name="connsiteX44" fmla="*/ 7356 w 234805"/>
                <a:gd name="connsiteY44" fmla="*/ 43175 h 199248"/>
                <a:gd name="connsiteX45" fmla="*/ 32116 w 234805"/>
                <a:gd name="connsiteY45" fmla="*/ 62262 h 199248"/>
                <a:gd name="connsiteX46" fmla="*/ 29262 w 234805"/>
                <a:gd name="connsiteY46" fmla="*/ 67183 h 199248"/>
                <a:gd name="connsiteX47" fmla="*/ 34971 w 234805"/>
                <a:gd name="connsiteY47" fmla="*/ 72891 h 199248"/>
                <a:gd name="connsiteX48" fmla="*/ 110337 w 234805"/>
                <a:gd name="connsiteY48" fmla="*/ 72891 h 199248"/>
                <a:gd name="connsiteX49" fmla="*/ 110337 w 234805"/>
                <a:gd name="connsiteY49" fmla="*/ 187832 h 199248"/>
                <a:gd name="connsiteX50" fmla="*/ 89026 w 234805"/>
                <a:gd name="connsiteY50" fmla="*/ 187832 h 199248"/>
                <a:gd name="connsiteX51" fmla="*/ 83318 w 234805"/>
                <a:gd name="connsiteY51" fmla="*/ 193540 h 199248"/>
                <a:gd name="connsiteX52" fmla="*/ 89026 w 234805"/>
                <a:gd name="connsiteY52" fmla="*/ 199249 h 199248"/>
                <a:gd name="connsiteX53" fmla="*/ 143835 w 234805"/>
                <a:gd name="connsiteY53" fmla="*/ 199249 h 199248"/>
                <a:gd name="connsiteX54" fmla="*/ 149544 w 234805"/>
                <a:gd name="connsiteY54" fmla="*/ 193540 h 199248"/>
                <a:gd name="connsiteX55" fmla="*/ 143835 w 234805"/>
                <a:gd name="connsiteY55" fmla="*/ 187832 h 199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234805" h="199248">
                  <a:moveTo>
                    <a:pt x="143835" y="187832"/>
                  </a:moveTo>
                  <a:lnTo>
                    <a:pt x="121754" y="187832"/>
                  </a:lnTo>
                  <a:lnTo>
                    <a:pt x="121754" y="72891"/>
                  </a:lnTo>
                  <a:lnTo>
                    <a:pt x="195597" y="72891"/>
                  </a:lnTo>
                  <a:cubicBezTo>
                    <a:pt x="198749" y="72891"/>
                    <a:pt x="201305" y="70335"/>
                    <a:pt x="201305" y="67183"/>
                  </a:cubicBezTo>
                  <a:cubicBezTo>
                    <a:pt x="201305" y="65151"/>
                    <a:pt x="200220" y="63365"/>
                    <a:pt x="198626" y="62350"/>
                  </a:cubicBezTo>
                  <a:lnTo>
                    <a:pt x="200482" y="62350"/>
                  </a:lnTo>
                  <a:cubicBezTo>
                    <a:pt x="212617" y="62350"/>
                    <a:pt x="223457" y="54645"/>
                    <a:pt x="227449" y="43175"/>
                  </a:cubicBezTo>
                  <a:lnTo>
                    <a:pt x="234488" y="22951"/>
                  </a:lnTo>
                  <a:cubicBezTo>
                    <a:pt x="235521" y="19974"/>
                    <a:pt x="233945" y="16717"/>
                    <a:pt x="230969" y="15684"/>
                  </a:cubicBezTo>
                  <a:cubicBezTo>
                    <a:pt x="227992" y="14650"/>
                    <a:pt x="224735" y="16226"/>
                    <a:pt x="223702" y="19203"/>
                  </a:cubicBezTo>
                  <a:lnTo>
                    <a:pt x="216662" y="39428"/>
                  </a:lnTo>
                  <a:cubicBezTo>
                    <a:pt x="214263" y="46310"/>
                    <a:pt x="207767" y="50933"/>
                    <a:pt x="200465" y="50933"/>
                  </a:cubicBezTo>
                  <a:lnTo>
                    <a:pt x="153869" y="50933"/>
                  </a:lnTo>
                  <a:cubicBezTo>
                    <a:pt x="152363" y="50933"/>
                    <a:pt x="151137" y="49707"/>
                    <a:pt x="151137" y="48201"/>
                  </a:cubicBezTo>
                  <a:cubicBezTo>
                    <a:pt x="151137" y="46853"/>
                    <a:pt x="152135" y="45697"/>
                    <a:pt x="153483" y="45504"/>
                  </a:cubicBezTo>
                  <a:lnTo>
                    <a:pt x="194459" y="39568"/>
                  </a:lnTo>
                  <a:cubicBezTo>
                    <a:pt x="202163" y="38448"/>
                    <a:pt x="208082" y="32266"/>
                    <a:pt x="208852" y="24509"/>
                  </a:cubicBezTo>
                  <a:lnTo>
                    <a:pt x="210674" y="6280"/>
                  </a:lnTo>
                  <a:cubicBezTo>
                    <a:pt x="210989" y="3146"/>
                    <a:pt x="208695" y="344"/>
                    <a:pt x="205560" y="29"/>
                  </a:cubicBezTo>
                  <a:cubicBezTo>
                    <a:pt x="202426" y="-286"/>
                    <a:pt x="199624" y="2008"/>
                    <a:pt x="199309" y="5142"/>
                  </a:cubicBezTo>
                  <a:lnTo>
                    <a:pt x="197488" y="23371"/>
                  </a:lnTo>
                  <a:cubicBezTo>
                    <a:pt x="197243" y="25892"/>
                    <a:pt x="195317" y="27906"/>
                    <a:pt x="192813" y="28256"/>
                  </a:cubicBezTo>
                  <a:lnTo>
                    <a:pt x="151837" y="34192"/>
                  </a:lnTo>
                  <a:cubicBezTo>
                    <a:pt x="144921" y="35191"/>
                    <a:pt x="139720" y="41214"/>
                    <a:pt x="139720" y="48201"/>
                  </a:cubicBezTo>
                  <a:cubicBezTo>
                    <a:pt x="139720" y="54295"/>
                    <a:pt x="143590" y="59478"/>
                    <a:pt x="149001" y="61474"/>
                  </a:cubicBezTo>
                  <a:lnTo>
                    <a:pt x="85787" y="61474"/>
                  </a:lnTo>
                  <a:cubicBezTo>
                    <a:pt x="91198" y="59478"/>
                    <a:pt x="95068" y="54295"/>
                    <a:pt x="95068" y="48201"/>
                  </a:cubicBezTo>
                  <a:cubicBezTo>
                    <a:pt x="95068" y="41214"/>
                    <a:pt x="89849" y="35208"/>
                    <a:pt x="82950" y="34192"/>
                  </a:cubicBezTo>
                  <a:lnTo>
                    <a:pt x="41975" y="28256"/>
                  </a:lnTo>
                  <a:cubicBezTo>
                    <a:pt x="39471" y="27889"/>
                    <a:pt x="37545" y="25875"/>
                    <a:pt x="37300" y="23371"/>
                  </a:cubicBezTo>
                  <a:lnTo>
                    <a:pt x="35478" y="5142"/>
                  </a:lnTo>
                  <a:cubicBezTo>
                    <a:pt x="35163" y="2008"/>
                    <a:pt x="32362" y="-286"/>
                    <a:pt x="29227" y="29"/>
                  </a:cubicBezTo>
                  <a:cubicBezTo>
                    <a:pt x="26093" y="344"/>
                    <a:pt x="23799" y="3146"/>
                    <a:pt x="24114" y="6280"/>
                  </a:cubicBezTo>
                  <a:lnTo>
                    <a:pt x="25935" y="24509"/>
                  </a:lnTo>
                  <a:cubicBezTo>
                    <a:pt x="26706" y="32266"/>
                    <a:pt x="32624" y="38448"/>
                    <a:pt x="40329" y="39568"/>
                  </a:cubicBezTo>
                  <a:lnTo>
                    <a:pt x="81304" y="45504"/>
                  </a:lnTo>
                  <a:cubicBezTo>
                    <a:pt x="82635" y="45697"/>
                    <a:pt x="83651" y="46853"/>
                    <a:pt x="83651" y="48201"/>
                  </a:cubicBezTo>
                  <a:cubicBezTo>
                    <a:pt x="83651" y="49707"/>
                    <a:pt x="82425" y="50933"/>
                    <a:pt x="80919" y="50933"/>
                  </a:cubicBezTo>
                  <a:lnTo>
                    <a:pt x="34323" y="50933"/>
                  </a:lnTo>
                  <a:cubicBezTo>
                    <a:pt x="27038" y="50933"/>
                    <a:pt x="20524" y="46310"/>
                    <a:pt x="18143" y="39428"/>
                  </a:cubicBezTo>
                  <a:lnTo>
                    <a:pt x="11104" y="19203"/>
                  </a:lnTo>
                  <a:cubicBezTo>
                    <a:pt x="10070" y="16226"/>
                    <a:pt x="6813" y="14650"/>
                    <a:pt x="3837" y="15684"/>
                  </a:cubicBezTo>
                  <a:cubicBezTo>
                    <a:pt x="860" y="16717"/>
                    <a:pt x="-716" y="19974"/>
                    <a:pt x="317" y="22951"/>
                  </a:cubicBezTo>
                  <a:lnTo>
                    <a:pt x="7356" y="43175"/>
                  </a:lnTo>
                  <a:cubicBezTo>
                    <a:pt x="11104" y="53945"/>
                    <a:pt x="20892" y="61387"/>
                    <a:pt x="32116" y="62262"/>
                  </a:cubicBezTo>
                  <a:cubicBezTo>
                    <a:pt x="30418" y="63260"/>
                    <a:pt x="29262" y="65064"/>
                    <a:pt x="29262" y="67183"/>
                  </a:cubicBezTo>
                  <a:cubicBezTo>
                    <a:pt x="29262" y="70335"/>
                    <a:pt x="31819" y="72891"/>
                    <a:pt x="34971" y="72891"/>
                  </a:cubicBezTo>
                  <a:lnTo>
                    <a:pt x="110337" y="72891"/>
                  </a:lnTo>
                  <a:lnTo>
                    <a:pt x="110337" y="187832"/>
                  </a:lnTo>
                  <a:lnTo>
                    <a:pt x="89026" y="187832"/>
                  </a:lnTo>
                  <a:cubicBezTo>
                    <a:pt x="85874" y="187832"/>
                    <a:pt x="83318" y="190388"/>
                    <a:pt x="83318" y="193540"/>
                  </a:cubicBezTo>
                  <a:cubicBezTo>
                    <a:pt x="83318" y="196692"/>
                    <a:pt x="85874" y="199249"/>
                    <a:pt x="89026" y="199249"/>
                  </a:cubicBezTo>
                  <a:lnTo>
                    <a:pt x="143835" y="199249"/>
                  </a:lnTo>
                  <a:cubicBezTo>
                    <a:pt x="146987" y="199249"/>
                    <a:pt x="149544" y="196692"/>
                    <a:pt x="149544" y="193540"/>
                  </a:cubicBezTo>
                  <a:cubicBezTo>
                    <a:pt x="149544" y="190388"/>
                    <a:pt x="146987" y="187832"/>
                    <a:pt x="143835" y="187832"/>
                  </a:cubicBezTo>
                  <a:close/>
                </a:path>
              </a:pathLst>
            </a:custGeom>
            <a:gradFill>
              <a:gsLst>
                <a:gs pos="0">
                  <a:schemeClr val="accent1"/>
                </a:gs>
                <a:gs pos="100000">
                  <a:schemeClr val="accent2"/>
                </a:gs>
              </a:gsLst>
              <a:lin ang="10800000" scaled="1"/>
            </a:gradFill>
            <a:ln w="1749" cap="flat">
              <a:noFill/>
              <a:prstDash val="solid"/>
              <a:miter/>
            </a:ln>
          </p:spPr>
          <p:txBody>
            <a:bodyPr lIns="91440" tIns="45720" rIns="91440" bIns="45720" rtlCol="0" anchor="ctr"/>
            <a:lstStyle/>
            <a:p>
              <a:endParaRPr lang="en-US" sz="2000">
                <a:latin typeface="Roboto"/>
                <a:ea typeface="Roboto"/>
                <a:cs typeface="Roboto"/>
              </a:endParaRPr>
            </a:p>
          </p:txBody>
        </p:sp>
      </p:grpSp>
      <p:grpSp>
        <p:nvGrpSpPr>
          <p:cNvPr id="11" name="Group 2">
            <a:extLst>
              <a:ext uri="{FF2B5EF4-FFF2-40B4-BE49-F238E27FC236}">
                <a16:creationId xmlns:a16="http://schemas.microsoft.com/office/drawing/2014/main" id="{DFC835AE-415B-E06F-37C5-83FD9E8A0918}"/>
              </a:ext>
            </a:extLst>
          </p:cNvPr>
          <p:cNvGrpSpPr/>
          <p:nvPr/>
        </p:nvGrpSpPr>
        <p:grpSpPr>
          <a:xfrm>
            <a:off x="1352419" y="3360296"/>
            <a:ext cx="9799021" cy="1411529"/>
            <a:chOff x="7149609" y="2357670"/>
            <a:chExt cx="2938494" cy="1423033"/>
          </a:xfrm>
        </p:grpSpPr>
        <p:sp>
          <p:nvSpPr>
            <p:cNvPr id="9" name="TextBox 8">
              <a:extLst>
                <a:ext uri="{FF2B5EF4-FFF2-40B4-BE49-F238E27FC236}">
                  <a16:creationId xmlns:a16="http://schemas.microsoft.com/office/drawing/2014/main" id="{C5D5653C-19B7-424A-1879-0DD6DC4E51FB}"/>
                </a:ext>
              </a:extLst>
            </p:cNvPr>
            <p:cNvSpPr txBox="1"/>
            <p:nvPr/>
          </p:nvSpPr>
          <p:spPr>
            <a:xfrm>
              <a:off x="7149609" y="3378108"/>
              <a:ext cx="2938494" cy="402595"/>
            </a:xfrm>
            <a:prstGeom prst="rect">
              <a:avLst/>
            </a:prstGeom>
            <a:noFill/>
          </p:spPr>
          <p:txBody>
            <a:bodyPr wrap="square" lIns="91440" tIns="45720" rIns="91440" bIns="45720" rtlCol="0" anchor="b">
              <a:spAutoFit/>
            </a:bodyPr>
            <a:lstStyle/>
            <a:p>
              <a:pPr>
                <a:lnSpc>
                  <a:spcPct val="120000"/>
                </a:lnSpc>
              </a:pPr>
              <a:r>
                <a:rPr lang="lt-LT" dirty="0">
                  <a:latin typeface="Roboto" panose="02000000000000000000" pitchFamily="2" charset="0"/>
                  <a:ea typeface="Roboto" panose="02000000000000000000" pitchFamily="2" charset="0"/>
                  <a:cs typeface="Roboto" panose="02000000000000000000" pitchFamily="2" charset="0"/>
                </a:rPr>
                <a:t>Seimas 2024 m. į atmintinų dienų sąrašą įtraukė </a:t>
              </a:r>
              <a:r>
                <a:rPr lang="lt-LT" b="1" dirty="0">
                  <a:solidFill>
                    <a:schemeClr val="accent1"/>
                  </a:solidFill>
                  <a:latin typeface="Roboto" panose="02000000000000000000" pitchFamily="2" charset="0"/>
                  <a:ea typeface="Roboto" panose="02000000000000000000" pitchFamily="2" charset="0"/>
                  <a:cs typeface="Roboto" panose="02000000000000000000" pitchFamily="2" charset="0"/>
                </a:rPr>
                <a:t>„Jaunimo darbuotojo dieną“ – gegužės 14 d. </a:t>
              </a:r>
              <a:endParaRPr lang="en-US" b="1" dirty="0">
                <a:solidFill>
                  <a:schemeClr val="accent1"/>
                </a:solidFill>
                <a:latin typeface="Roboto" panose="02000000000000000000" pitchFamily="2" charset="0"/>
                <a:ea typeface="Roboto" panose="02000000000000000000" pitchFamily="2" charset="0"/>
                <a:cs typeface="Roboto" panose="02000000000000000000" pitchFamily="2" charset="0"/>
              </a:endParaRPr>
            </a:p>
          </p:txBody>
        </p:sp>
        <p:sp>
          <p:nvSpPr>
            <p:cNvPr id="10" name="Rectangle 20">
              <a:extLst>
                <a:ext uri="{FF2B5EF4-FFF2-40B4-BE49-F238E27FC236}">
                  <a16:creationId xmlns:a16="http://schemas.microsoft.com/office/drawing/2014/main" id="{39233080-8256-E82B-6AFD-5B3FB7E167B0}"/>
                </a:ext>
              </a:extLst>
            </p:cNvPr>
            <p:cNvSpPr/>
            <p:nvPr/>
          </p:nvSpPr>
          <p:spPr>
            <a:xfrm>
              <a:off x="7260469" y="2357670"/>
              <a:ext cx="2716775" cy="341313"/>
            </a:xfrm>
            <a:prstGeom prst="rect">
              <a:avLst/>
            </a:prstGeom>
          </p:spPr>
          <p:txBody>
            <a:bodyPr wrap="square" lIns="91440" tIns="45720" rIns="91440" bIns="45720" anchor="t">
              <a:spAutoFit/>
            </a:bodyPr>
            <a:lstStyle/>
            <a:p>
              <a:pPr algn="just"/>
              <a:r>
                <a:rPr lang="lt" sz="1600">
                  <a:solidFill>
                    <a:schemeClr val="tx1">
                      <a:lumMod val="65000"/>
                      <a:lumOff val="35000"/>
                    </a:schemeClr>
                  </a:solidFill>
                  <a:latin typeface="Roboto"/>
                  <a:ea typeface="Roboto"/>
                  <a:cs typeface="Times New Roman"/>
                </a:rPr>
                <a:t> </a:t>
              </a:r>
            </a:p>
          </p:txBody>
        </p:sp>
      </p:grpSp>
      <p:grpSp>
        <p:nvGrpSpPr>
          <p:cNvPr id="13" name="Grupė 1">
            <a:extLst>
              <a:ext uri="{FF2B5EF4-FFF2-40B4-BE49-F238E27FC236}">
                <a16:creationId xmlns:a16="http://schemas.microsoft.com/office/drawing/2014/main" id="{F8FDCC21-ED56-A487-7712-FD0DA607D898}"/>
              </a:ext>
            </a:extLst>
          </p:cNvPr>
          <p:cNvGrpSpPr/>
          <p:nvPr/>
        </p:nvGrpSpPr>
        <p:grpSpPr>
          <a:xfrm>
            <a:off x="496126" y="4372485"/>
            <a:ext cx="492475" cy="440915"/>
            <a:chOff x="354197" y="4055588"/>
            <a:chExt cx="492475" cy="440915"/>
          </a:xfrm>
        </p:grpSpPr>
        <p:sp>
          <p:nvSpPr>
            <p:cNvPr id="15" name="Freeform: Shape 31">
              <a:extLst>
                <a:ext uri="{FF2B5EF4-FFF2-40B4-BE49-F238E27FC236}">
                  <a16:creationId xmlns:a16="http://schemas.microsoft.com/office/drawing/2014/main" id="{409FE2BB-6FBE-064E-727F-AF4B24DEBA15}"/>
                </a:ext>
              </a:extLst>
            </p:cNvPr>
            <p:cNvSpPr/>
            <p:nvPr/>
          </p:nvSpPr>
          <p:spPr>
            <a:xfrm>
              <a:off x="354197" y="4055588"/>
              <a:ext cx="492475" cy="440915"/>
            </a:xfrm>
            <a:custGeom>
              <a:avLst/>
              <a:gdLst>
                <a:gd name="connsiteX0" fmla="*/ 329973 w 335681"/>
                <a:gd name="connsiteY0" fmla="*/ 289103 h 300537"/>
                <a:gd name="connsiteX1" fmla="*/ 308662 w 335681"/>
                <a:gd name="connsiteY1" fmla="*/ 289103 h 300537"/>
                <a:gd name="connsiteX2" fmla="*/ 308662 w 335681"/>
                <a:gd name="connsiteY2" fmla="*/ 159698 h 300537"/>
                <a:gd name="connsiteX3" fmla="*/ 321603 w 335681"/>
                <a:gd name="connsiteY3" fmla="*/ 159698 h 300537"/>
                <a:gd name="connsiteX4" fmla="*/ 327311 w 335681"/>
                <a:gd name="connsiteY4" fmla="*/ 153990 h 300537"/>
                <a:gd name="connsiteX5" fmla="*/ 321603 w 335681"/>
                <a:gd name="connsiteY5" fmla="*/ 148281 h 300537"/>
                <a:gd name="connsiteX6" fmla="*/ 272888 w 335681"/>
                <a:gd name="connsiteY6" fmla="*/ 148281 h 300537"/>
                <a:gd name="connsiteX7" fmla="*/ 272888 w 335681"/>
                <a:gd name="connsiteY7" fmla="*/ 96905 h 300537"/>
                <a:gd name="connsiteX8" fmla="*/ 272275 w 335681"/>
                <a:gd name="connsiteY8" fmla="*/ 94348 h 300537"/>
                <a:gd name="connsiteX9" fmla="*/ 261208 w 335681"/>
                <a:gd name="connsiteY9" fmla="*/ 72302 h 300537"/>
                <a:gd name="connsiteX10" fmla="*/ 271522 w 335681"/>
                <a:gd name="connsiteY10" fmla="*/ 13273 h 300537"/>
                <a:gd name="connsiteX11" fmla="*/ 266881 w 335681"/>
                <a:gd name="connsiteY11" fmla="*/ 6672 h 300537"/>
                <a:gd name="connsiteX12" fmla="*/ 260280 w 335681"/>
                <a:gd name="connsiteY12" fmla="*/ 11312 h 300537"/>
                <a:gd name="connsiteX13" fmla="*/ 239495 w 335681"/>
                <a:gd name="connsiteY13" fmla="*/ 130157 h 300537"/>
                <a:gd name="connsiteX14" fmla="*/ 244135 w 335681"/>
                <a:gd name="connsiteY14" fmla="*/ 136759 h 300537"/>
                <a:gd name="connsiteX15" fmla="*/ 245133 w 335681"/>
                <a:gd name="connsiteY15" fmla="*/ 136847 h 300537"/>
                <a:gd name="connsiteX16" fmla="*/ 250754 w 335681"/>
                <a:gd name="connsiteY16" fmla="*/ 132119 h 300537"/>
                <a:gd name="connsiteX17" fmla="*/ 257898 w 335681"/>
                <a:gd name="connsiteY17" fmla="*/ 91179 h 300537"/>
                <a:gd name="connsiteX18" fmla="*/ 261453 w 335681"/>
                <a:gd name="connsiteY18" fmla="*/ 98253 h 300537"/>
                <a:gd name="connsiteX19" fmla="*/ 261453 w 335681"/>
                <a:gd name="connsiteY19" fmla="*/ 148281 h 300537"/>
                <a:gd name="connsiteX20" fmla="*/ 173146 w 335681"/>
                <a:gd name="connsiteY20" fmla="*/ 148281 h 300537"/>
                <a:gd name="connsiteX21" fmla="*/ 167438 w 335681"/>
                <a:gd name="connsiteY21" fmla="*/ 153990 h 300537"/>
                <a:gd name="connsiteX22" fmla="*/ 173146 w 335681"/>
                <a:gd name="connsiteY22" fmla="*/ 159698 h 300537"/>
                <a:gd name="connsiteX23" fmla="*/ 226432 w 335681"/>
                <a:gd name="connsiteY23" fmla="*/ 159698 h 300537"/>
                <a:gd name="connsiteX24" fmla="*/ 226432 w 335681"/>
                <a:gd name="connsiteY24" fmla="*/ 289103 h 300537"/>
                <a:gd name="connsiteX25" fmla="*/ 189922 w 335681"/>
                <a:gd name="connsiteY25" fmla="*/ 289103 h 300537"/>
                <a:gd name="connsiteX26" fmla="*/ 191690 w 335681"/>
                <a:gd name="connsiteY26" fmla="*/ 284130 h 300537"/>
                <a:gd name="connsiteX27" fmla="*/ 207292 w 335681"/>
                <a:gd name="connsiteY27" fmla="*/ 208623 h 300537"/>
                <a:gd name="connsiteX28" fmla="*/ 189817 w 335681"/>
                <a:gd name="connsiteY28" fmla="*/ 173637 h 300537"/>
                <a:gd name="connsiteX29" fmla="*/ 131698 w 335681"/>
                <a:gd name="connsiteY29" fmla="*/ 146232 h 300537"/>
                <a:gd name="connsiteX30" fmla="*/ 124099 w 335681"/>
                <a:gd name="connsiteY30" fmla="*/ 148964 h 300537"/>
                <a:gd name="connsiteX31" fmla="*/ 126830 w 335681"/>
                <a:gd name="connsiteY31" fmla="*/ 156564 h 300537"/>
                <a:gd name="connsiteX32" fmla="*/ 184949 w 335681"/>
                <a:gd name="connsiteY32" fmla="*/ 183968 h 300537"/>
                <a:gd name="connsiteX33" fmla="*/ 196103 w 335681"/>
                <a:gd name="connsiteY33" fmla="*/ 206312 h 300537"/>
                <a:gd name="connsiteX34" fmla="*/ 180501 w 335681"/>
                <a:gd name="connsiteY34" fmla="*/ 281818 h 300537"/>
                <a:gd name="connsiteX35" fmla="*/ 172481 w 335681"/>
                <a:gd name="connsiteY35" fmla="*/ 288350 h 300537"/>
                <a:gd name="connsiteX36" fmla="*/ 166265 w 335681"/>
                <a:gd name="connsiteY36" fmla="*/ 285478 h 300537"/>
                <a:gd name="connsiteX37" fmla="*/ 164408 w 335681"/>
                <a:gd name="connsiteY37" fmla="*/ 278894 h 300537"/>
                <a:gd name="connsiteX38" fmla="*/ 174547 w 335681"/>
                <a:gd name="connsiteY38" fmla="*/ 214542 h 300537"/>
                <a:gd name="connsiteX39" fmla="*/ 171518 w 335681"/>
                <a:gd name="connsiteY39" fmla="*/ 202617 h 300537"/>
                <a:gd name="connsiteX40" fmla="*/ 160784 w 335681"/>
                <a:gd name="connsiteY40" fmla="*/ 196593 h 300537"/>
                <a:gd name="connsiteX41" fmla="*/ 117725 w 335681"/>
                <a:gd name="connsiteY41" fmla="*/ 191988 h 300537"/>
                <a:gd name="connsiteX42" fmla="*/ 96117 w 335681"/>
                <a:gd name="connsiteY42" fmla="*/ 179748 h 300537"/>
                <a:gd name="connsiteX43" fmla="*/ 90250 w 335681"/>
                <a:gd name="connsiteY43" fmla="*/ 155618 h 300537"/>
                <a:gd name="connsiteX44" fmla="*/ 100039 w 335681"/>
                <a:gd name="connsiteY44" fmla="*/ 98568 h 300537"/>
                <a:gd name="connsiteX45" fmla="*/ 118285 w 335681"/>
                <a:gd name="connsiteY45" fmla="*/ 59887 h 300537"/>
                <a:gd name="connsiteX46" fmla="*/ 141049 w 335681"/>
                <a:gd name="connsiteY46" fmla="*/ 68607 h 300537"/>
                <a:gd name="connsiteX47" fmla="*/ 175353 w 335681"/>
                <a:gd name="connsiteY47" fmla="*/ 34304 h 300537"/>
                <a:gd name="connsiteX48" fmla="*/ 141049 w 335681"/>
                <a:gd name="connsiteY48" fmla="*/ 0 h 300537"/>
                <a:gd name="connsiteX49" fmla="*/ 106746 w 335681"/>
                <a:gd name="connsiteY49" fmla="*/ 34304 h 300537"/>
                <a:gd name="connsiteX50" fmla="*/ 111053 w 335681"/>
                <a:gd name="connsiteY50" fmla="*/ 50886 h 300537"/>
                <a:gd name="connsiteX51" fmla="*/ 110475 w 335681"/>
                <a:gd name="connsiteY51" fmla="*/ 51429 h 300537"/>
                <a:gd name="connsiteX52" fmla="*/ 88780 w 335681"/>
                <a:gd name="connsiteY52" fmla="*/ 96642 h 300537"/>
                <a:gd name="connsiteX53" fmla="*/ 78991 w 335681"/>
                <a:gd name="connsiteY53" fmla="*/ 153692 h 300537"/>
                <a:gd name="connsiteX54" fmla="*/ 87011 w 335681"/>
                <a:gd name="connsiteY54" fmla="*/ 186647 h 300537"/>
                <a:gd name="connsiteX55" fmla="*/ 116517 w 335681"/>
                <a:gd name="connsiteY55" fmla="*/ 203352 h 300537"/>
                <a:gd name="connsiteX56" fmla="*/ 159576 w 335681"/>
                <a:gd name="connsiteY56" fmla="*/ 207958 h 300537"/>
                <a:gd name="connsiteX57" fmla="*/ 162447 w 335681"/>
                <a:gd name="connsiteY57" fmla="*/ 209569 h 300537"/>
                <a:gd name="connsiteX58" fmla="*/ 163253 w 335681"/>
                <a:gd name="connsiteY58" fmla="*/ 212773 h 300537"/>
                <a:gd name="connsiteX59" fmla="*/ 153114 w 335681"/>
                <a:gd name="connsiteY59" fmla="*/ 277125 h 300537"/>
                <a:gd name="connsiteX60" fmla="*/ 153097 w 335681"/>
                <a:gd name="connsiteY60" fmla="*/ 277335 h 300537"/>
                <a:gd name="connsiteX61" fmla="*/ 116814 w 335681"/>
                <a:gd name="connsiteY61" fmla="*/ 263134 h 300537"/>
                <a:gd name="connsiteX62" fmla="*/ 116814 w 335681"/>
                <a:gd name="connsiteY62" fmla="*/ 225083 h 300537"/>
                <a:gd name="connsiteX63" fmla="*/ 120071 w 335681"/>
                <a:gd name="connsiteY63" fmla="*/ 225171 h 300537"/>
                <a:gd name="connsiteX64" fmla="*/ 148018 w 335681"/>
                <a:gd name="connsiteY64" fmla="*/ 225171 h 300537"/>
                <a:gd name="connsiteX65" fmla="*/ 153727 w 335681"/>
                <a:gd name="connsiteY65" fmla="*/ 219462 h 300537"/>
                <a:gd name="connsiteX66" fmla="*/ 148018 w 335681"/>
                <a:gd name="connsiteY66" fmla="*/ 213754 h 300537"/>
                <a:gd name="connsiteX67" fmla="*/ 120089 w 335681"/>
                <a:gd name="connsiteY67" fmla="*/ 213754 h 300537"/>
                <a:gd name="connsiteX68" fmla="*/ 63547 w 335681"/>
                <a:gd name="connsiteY68" fmla="*/ 157212 h 300537"/>
                <a:gd name="connsiteX69" fmla="*/ 63547 w 335681"/>
                <a:gd name="connsiteY69" fmla="*/ 99479 h 300537"/>
                <a:gd name="connsiteX70" fmla="*/ 45405 w 335681"/>
                <a:gd name="connsiteY70" fmla="*/ 45598 h 300537"/>
                <a:gd name="connsiteX71" fmla="*/ 38576 w 335681"/>
                <a:gd name="connsiteY71" fmla="*/ 36597 h 300537"/>
                <a:gd name="connsiteX72" fmla="*/ 30574 w 335681"/>
                <a:gd name="connsiteY72" fmla="*/ 35512 h 300537"/>
                <a:gd name="connsiteX73" fmla="*/ 29488 w 335681"/>
                <a:gd name="connsiteY73" fmla="*/ 43514 h 300537"/>
                <a:gd name="connsiteX74" fmla="*/ 36317 w 335681"/>
                <a:gd name="connsiteY74" fmla="*/ 52515 h 300537"/>
                <a:gd name="connsiteX75" fmla="*/ 52130 w 335681"/>
                <a:gd name="connsiteY75" fmla="*/ 99479 h 300537"/>
                <a:gd name="connsiteX76" fmla="*/ 52130 w 335681"/>
                <a:gd name="connsiteY76" fmla="*/ 157212 h 300537"/>
                <a:gd name="connsiteX77" fmla="*/ 105415 w 335681"/>
                <a:gd name="connsiteY77" fmla="*/ 223560 h 300537"/>
                <a:gd name="connsiteX78" fmla="*/ 105415 w 335681"/>
                <a:gd name="connsiteY78" fmla="*/ 263064 h 300537"/>
                <a:gd name="connsiteX79" fmla="*/ 57908 w 335681"/>
                <a:gd name="connsiteY79" fmla="*/ 280697 h 300537"/>
                <a:gd name="connsiteX80" fmla="*/ 54546 w 335681"/>
                <a:gd name="connsiteY80" fmla="*/ 288034 h 300537"/>
                <a:gd name="connsiteX81" fmla="*/ 55106 w 335681"/>
                <a:gd name="connsiteY81" fmla="*/ 289120 h 300537"/>
                <a:gd name="connsiteX82" fmla="*/ 5709 w 335681"/>
                <a:gd name="connsiteY82" fmla="*/ 289120 h 300537"/>
                <a:gd name="connsiteX83" fmla="*/ 0 w 335681"/>
                <a:gd name="connsiteY83" fmla="*/ 294829 h 300537"/>
                <a:gd name="connsiteX84" fmla="*/ 5709 w 335681"/>
                <a:gd name="connsiteY84" fmla="*/ 300537 h 300537"/>
                <a:gd name="connsiteX85" fmla="*/ 232158 w 335681"/>
                <a:gd name="connsiteY85" fmla="*/ 300537 h 300537"/>
                <a:gd name="connsiteX86" fmla="*/ 302954 w 335681"/>
                <a:gd name="connsiteY86" fmla="*/ 300537 h 300537"/>
                <a:gd name="connsiteX87" fmla="*/ 329973 w 335681"/>
                <a:gd name="connsiteY87" fmla="*/ 300537 h 300537"/>
                <a:gd name="connsiteX88" fmla="*/ 335681 w 335681"/>
                <a:gd name="connsiteY88" fmla="*/ 294829 h 300537"/>
                <a:gd name="connsiteX89" fmla="*/ 329973 w 335681"/>
                <a:gd name="connsiteY89" fmla="*/ 289103 h 300537"/>
                <a:gd name="connsiteX90" fmla="*/ 141084 w 335681"/>
                <a:gd name="connsiteY90" fmla="*/ 11417 h 300537"/>
                <a:gd name="connsiteX91" fmla="*/ 163971 w 335681"/>
                <a:gd name="connsiteY91" fmla="*/ 34304 h 300537"/>
                <a:gd name="connsiteX92" fmla="*/ 141084 w 335681"/>
                <a:gd name="connsiteY92" fmla="*/ 57190 h 300537"/>
                <a:gd name="connsiteX93" fmla="*/ 118198 w 335681"/>
                <a:gd name="connsiteY93" fmla="*/ 34304 h 300537"/>
                <a:gd name="connsiteX94" fmla="*/ 141084 w 335681"/>
                <a:gd name="connsiteY94" fmla="*/ 11417 h 300537"/>
                <a:gd name="connsiteX95" fmla="*/ 111071 w 335681"/>
                <a:gd name="connsiteY95" fmla="*/ 273133 h 300537"/>
                <a:gd name="connsiteX96" fmla="*/ 151888 w 335681"/>
                <a:gd name="connsiteY96" fmla="*/ 289103 h 300537"/>
                <a:gd name="connsiteX97" fmla="*/ 68047 w 335681"/>
                <a:gd name="connsiteY97" fmla="*/ 289103 h 300537"/>
                <a:gd name="connsiteX98" fmla="*/ 111071 w 335681"/>
                <a:gd name="connsiteY98" fmla="*/ 273133 h 300537"/>
                <a:gd name="connsiteX99" fmla="*/ 237866 w 335681"/>
                <a:gd name="connsiteY99" fmla="*/ 289103 h 300537"/>
                <a:gd name="connsiteX100" fmla="*/ 237866 w 335681"/>
                <a:gd name="connsiteY100" fmla="*/ 159698 h 300537"/>
                <a:gd name="connsiteX101" fmla="*/ 297245 w 335681"/>
                <a:gd name="connsiteY101" fmla="*/ 159698 h 300537"/>
                <a:gd name="connsiteX102" fmla="*/ 297245 w 335681"/>
                <a:gd name="connsiteY102" fmla="*/ 289103 h 300537"/>
                <a:gd name="connsiteX103" fmla="*/ 237866 w 335681"/>
                <a:gd name="connsiteY103" fmla="*/ 289103 h 300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335681" h="300537">
                  <a:moveTo>
                    <a:pt x="329973" y="289103"/>
                  </a:moveTo>
                  <a:lnTo>
                    <a:pt x="308662" y="289103"/>
                  </a:lnTo>
                  <a:lnTo>
                    <a:pt x="308662" y="159698"/>
                  </a:lnTo>
                  <a:lnTo>
                    <a:pt x="321603" y="159698"/>
                  </a:lnTo>
                  <a:cubicBezTo>
                    <a:pt x="324755" y="159698"/>
                    <a:pt x="327311" y="157142"/>
                    <a:pt x="327311" y="153990"/>
                  </a:cubicBezTo>
                  <a:cubicBezTo>
                    <a:pt x="327311" y="150838"/>
                    <a:pt x="324755" y="148281"/>
                    <a:pt x="321603" y="148281"/>
                  </a:cubicBezTo>
                  <a:lnTo>
                    <a:pt x="272888" y="148281"/>
                  </a:lnTo>
                  <a:lnTo>
                    <a:pt x="272888" y="96905"/>
                  </a:lnTo>
                  <a:cubicBezTo>
                    <a:pt x="272888" y="96011"/>
                    <a:pt x="272678" y="95136"/>
                    <a:pt x="272275" y="94348"/>
                  </a:cubicBezTo>
                  <a:lnTo>
                    <a:pt x="261208" y="72302"/>
                  </a:lnTo>
                  <a:lnTo>
                    <a:pt x="271522" y="13273"/>
                  </a:lnTo>
                  <a:cubicBezTo>
                    <a:pt x="272065" y="10174"/>
                    <a:pt x="269981" y="7214"/>
                    <a:pt x="266881" y="6672"/>
                  </a:cubicBezTo>
                  <a:cubicBezTo>
                    <a:pt x="263782" y="6129"/>
                    <a:pt x="260823" y="8213"/>
                    <a:pt x="260280" y="11312"/>
                  </a:cubicBezTo>
                  <a:lnTo>
                    <a:pt x="239495" y="130157"/>
                  </a:lnTo>
                  <a:cubicBezTo>
                    <a:pt x="238952" y="133257"/>
                    <a:pt x="241036" y="136216"/>
                    <a:pt x="244135" y="136759"/>
                  </a:cubicBezTo>
                  <a:cubicBezTo>
                    <a:pt x="244468" y="136812"/>
                    <a:pt x="244800" y="136847"/>
                    <a:pt x="245133" y="136847"/>
                  </a:cubicBezTo>
                  <a:cubicBezTo>
                    <a:pt x="247847" y="136847"/>
                    <a:pt x="250264" y="134885"/>
                    <a:pt x="250754" y="132119"/>
                  </a:cubicBezTo>
                  <a:lnTo>
                    <a:pt x="257898" y="91179"/>
                  </a:lnTo>
                  <a:lnTo>
                    <a:pt x="261453" y="98253"/>
                  </a:lnTo>
                  <a:lnTo>
                    <a:pt x="261453" y="148281"/>
                  </a:lnTo>
                  <a:lnTo>
                    <a:pt x="173146" y="148281"/>
                  </a:lnTo>
                  <a:cubicBezTo>
                    <a:pt x="169994" y="148281"/>
                    <a:pt x="167438" y="150838"/>
                    <a:pt x="167438" y="153990"/>
                  </a:cubicBezTo>
                  <a:cubicBezTo>
                    <a:pt x="167438" y="157142"/>
                    <a:pt x="169994" y="159698"/>
                    <a:pt x="173146" y="159698"/>
                  </a:cubicBezTo>
                  <a:lnTo>
                    <a:pt x="226432" y="159698"/>
                  </a:lnTo>
                  <a:lnTo>
                    <a:pt x="226432" y="289103"/>
                  </a:lnTo>
                  <a:lnTo>
                    <a:pt x="189922" y="289103"/>
                  </a:lnTo>
                  <a:cubicBezTo>
                    <a:pt x="190727" y="287562"/>
                    <a:pt x="191323" y="285898"/>
                    <a:pt x="191690" y="284130"/>
                  </a:cubicBezTo>
                  <a:lnTo>
                    <a:pt x="207292" y="208623"/>
                  </a:lnTo>
                  <a:cubicBezTo>
                    <a:pt x="210252" y="194264"/>
                    <a:pt x="203072" y="179888"/>
                    <a:pt x="189817" y="173637"/>
                  </a:cubicBezTo>
                  <a:lnTo>
                    <a:pt x="131698" y="146232"/>
                  </a:lnTo>
                  <a:cubicBezTo>
                    <a:pt x="128844" y="144884"/>
                    <a:pt x="125447" y="146110"/>
                    <a:pt x="124099" y="148964"/>
                  </a:cubicBezTo>
                  <a:cubicBezTo>
                    <a:pt x="122750" y="151818"/>
                    <a:pt x="123976" y="155215"/>
                    <a:pt x="126830" y="156564"/>
                  </a:cubicBezTo>
                  <a:lnTo>
                    <a:pt x="184949" y="183968"/>
                  </a:lnTo>
                  <a:cubicBezTo>
                    <a:pt x="193406" y="187960"/>
                    <a:pt x="198012" y="197154"/>
                    <a:pt x="196103" y="206312"/>
                  </a:cubicBezTo>
                  <a:lnTo>
                    <a:pt x="180501" y="281818"/>
                  </a:lnTo>
                  <a:cubicBezTo>
                    <a:pt x="179713" y="285600"/>
                    <a:pt x="176351" y="288350"/>
                    <a:pt x="172481" y="288350"/>
                  </a:cubicBezTo>
                  <a:cubicBezTo>
                    <a:pt x="170082" y="288350"/>
                    <a:pt x="167823" y="287299"/>
                    <a:pt x="166265" y="285478"/>
                  </a:cubicBezTo>
                  <a:cubicBezTo>
                    <a:pt x="164706" y="283657"/>
                    <a:pt x="164023" y="281258"/>
                    <a:pt x="164408" y="278894"/>
                  </a:cubicBezTo>
                  <a:lnTo>
                    <a:pt x="174547" y="214542"/>
                  </a:lnTo>
                  <a:cubicBezTo>
                    <a:pt x="175213" y="210339"/>
                    <a:pt x="174109" y="205997"/>
                    <a:pt x="171518" y="202617"/>
                  </a:cubicBezTo>
                  <a:cubicBezTo>
                    <a:pt x="168926" y="199237"/>
                    <a:pt x="165021" y="197049"/>
                    <a:pt x="160784" y="196593"/>
                  </a:cubicBezTo>
                  <a:lnTo>
                    <a:pt x="117725" y="191988"/>
                  </a:lnTo>
                  <a:cubicBezTo>
                    <a:pt x="109057" y="191060"/>
                    <a:pt x="101370" y="186717"/>
                    <a:pt x="96117" y="179748"/>
                  </a:cubicBezTo>
                  <a:cubicBezTo>
                    <a:pt x="90863" y="172779"/>
                    <a:pt x="88780" y="164216"/>
                    <a:pt x="90250" y="155618"/>
                  </a:cubicBezTo>
                  <a:lnTo>
                    <a:pt x="100039" y="98568"/>
                  </a:lnTo>
                  <a:cubicBezTo>
                    <a:pt x="102490" y="84244"/>
                    <a:pt x="108812" y="70901"/>
                    <a:pt x="118285" y="59887"/>
                  </a:cubicBezTo>
                  <a:cubicBezTo>
                    <a:pt x="124344" y="65280"/>
                    <a:pt x="132311" y="68607"/>
                    <a:pt x="141049" y="68607"/>
                  </a:cubicBezTo>
                  <a:cubicBezTo>
                    <a:pt x="159961" y="68607"/>
                    <a:pt x="175353" y="53215"/>
                    <a:pt x="175353" y="34304"/>
                  </a:cubicBezTo>
                  <a:cubicBezTo>
                    <a:pt x="175353" y="15392"/>
                    <a:pt x="159961" y="0"/>
                    <a:pt x="141049" y="0"/>
                  </a:cubicBezTo>
                  <a:cubicBezTo>
                    <a:pt x="122138" y="0"/>
                    <a:pt x="106746" y="15392"/>
                    <a:pt x="106746" y="34304"/>
                  </a:cubicBezTo>
                  <a:cubicBezTo>
                    <a:pt x="106746" y="40327"/>
                    <a:pt x="108322" y="45966"/>
                    <a:pt x="111053" y="50886"/>
                  </a:cubicBezTo>
                  <a:cubicBezTo>
                    <a:pt x="110861" y="51061"/>
                    <a:pt x="110650" y="51219"/>
                    <a:pt x="110475" y="51429"/>
                  </a:cubicBezTo>
                  <a:cubicBezTo>
                    <a:pt x="99163" y="64194"/>
                    <a:pt x="91669" y="79832"/>
                    <a:pt x="88780" y="96642"/>
                  </a:cubicBezTo>
                  <a:lnTo>
                    <a:pt x="78991" y="153692"/>
                  </a:lnTo>
                  <a:cubicBezTo>
                    <a:pt x="76977" y="165442"/>
                    <a:pt x="79814" y="177139"/>
                    <a:pt x="87011" y="186647"/>
                  </a:cubicBezTo>
                  <a:cubicBezTo>
                    <a:pt x="94190" y="196156"/>
                    <a:pt x="104679" y="202092"/>
                    <a:pt x="116517" y="203352"/>
                  </a:cubicBezTo>
                  <a:lnTo>
                    <a:pt x="159576" y="207958"/>
                  </a:lnTo>
                  <a:cubicBezTo>
                    <a:pt x="160731" y="208080"/>
                    <a:pt x="161747" y="208658"/>
                    <a:pt x="162447" y="209569"/>
                  </a:cubicBezTo>
                  <a:cubicBezTo>
                    <a:pt x="163148" y="210479"/>
                    <a:pt x="163445" y="211618"/>
                    <a:pt x="163253" y="212773"/>
                  </a:cubicBezTo>
                  <a:lnTo>
                    <a:pt x="153114" y="277125"/>
                  </a:lnTo>
                  <a:cubicBezTo>
                    <a:pt x="153097" y="277195"/>
                    <a:pt x="153097" y="277265"/>
                    <a:pt x="153097" y="277335"/>
                  </a:cubicBezTo>
                  <a:lnTo>
                    <a:pt x="116814" y="263134"/>
                  </a:lnTo>
                  <a:lnTo>
                    <a:pt x="116814" y="225083"/>
                  </a:lnTo>
                  <a:cubicBezTo>
                    <a:pt x="117900" y="225136"/>
                    <a:pt x="118986" y="225171"/>
                    <a:pt x="120071" y="225171"/>
                  </a:cubicBezTo>
                  <a:lnTo>
                    <a:pt x="148018" y="225171"/>
                  </a:lnTo>
                  <a:cubicBezTo>
                    <a:pt x="151170" y="225171"/>
                    <a:pt x="153727" y="222614"/>
                    <a:pt x="153727" y="219462"/>
                  </a:cubicBezTo>
                  <a:cubicBezTo>
                    <a:pt x="153727" y="216310"/>
                    <a:pt x="151170" y="213754"/>
                    <a:pt x="148018" y="213754"/>
                  </a:cubicBezTo>
                  <a:lnTo>
                    <a:pt x="120089" y="213754"/>
                  </a:lnTo>
                  <a:cubicBezTo>
                    <a:pt x="88920" y="213754"/>
                    <a:pt x="63547" y="188398"/>
                    <a:pt x="63547" y="157212"/>
                  </a:cubicBezTo>
                  <a:lnTo>
                    <a:pt x="63547" y="99479"/>
                  </a:lnTo>
                  <a:cubicBezTo>
                    <a:pt x="63547" y="80129"/>
                    <a:pt x="57103" y="61007"/>
                    <a:pt x="45405" y="45598"/>
                  </a:cubicBezTo>
                  <a:lnTo>
                    <a:pt x="38576" y="36597"/>
                  </a:lnTo>
                  <a:cubicBezTo>
                    <a:pt x="36668" y="34093"/>
                    <a:pt x="33095" y="33603"/>
                    <a:pt x="30574" y="35512"/>
                  </a:cubicBezTo>
                  <a:cubicBezTo>
                    <a:pt x="28070" y="37420"/>
                    <a:pt x="27579" y="40993"/>
                    <a:pt x="29488" y="43514"/>
                  </a:cubicBezTo>
                  <a:lnTo>
                    <a:pt x="36317" y="52515"/>
                  </a:lnTo>
                  <a:cubicBezTo>
                    <a:pt x="46526" y="65946"/>
                    <a:pt x="52130" y="82616"/>
                    <a:pt x="52130" y="99479"/>
                  </a:cubicBezTo>
                  <a:lnTo>
                    <a:pt x="52130" y="157212"/>
                  </a:lnTo>
                  <a:cubicBezTo>
                    <a:pt x="52130" y="189642"/>
                    <a:pt x="74981" y="216818"/>
                    <a:pt x="105415" y="223560"/>
                  </a:cubicBezTo>
                  <a:lnTo>
                    <a:pt x="105415" y="263064"/>
                  </a:lnTo>
                  <a:lnTo>
                    <a:pt x="57908" y="280697"/>
                  </a:lnTo>
                  <a:cubicBezTo>
                    <a:pt x="54949" y="281801"/>
                    <a:pt x="53443" y="285075"/>
                    <a:pt x="54546" y="288034"/>
                  </a:cubicBezTo>
                  <a:cubicBezTo>
                    <a:pt x="54686" y="288420"/>
                    <a:pt x="54879" y="288770"/>
                    <a:pt x="55106" y="289120"/>
                  </a:cubicBezTo>
                  <a:lnTo>
                    <a:pt x="5709" y="289120"/>
                  </a:lnTo>
                  <a:cubicBezTo>
                    <a:pt x="2557" y="289120"/>
                    <a:pt x="0" y="291677"/>
                    <a:pt x="0" y="294829"/>
                  </a:cubicBezTo>
                  <a:cubicBezTo>
                    <a:pt x="0" y="297981"/>
                    <a:pt x="2557" y="300537"/>
                    <a:pt x="5709" y="300537"/>
                  </a:cubicBezTo>
                  <a:lnTo>
                    <a:pt x="232158" y="300537"/>
                  </a:lnTo>
                  <a:lnTo>
                    <a:pt x="302954" y="300537"/>
                  </a:lnTo>
                  <a:lnTo>
                    <a:pt x="329973" y="300537"/>
                  </a:lnTo>
                  <a:cubicBezTo>
                    <a:pt x="333125" y="300537"/>
                    <a:pt x="335681" y="297981"/>
                    <a:pt x="335681" y="294829"/>
                  </a:cubicBezTo>
                  <a:cubicBezTo>
                    <a:pt x="335681" y="291659"/>
                    <a:pt x="333125" y="289103"/>
                    <a:pt x="329973" y="289103"/>
                  </a:cubicBezTo>
                  <a:close/>
                  <a:moveTo>
                    <a:pt x="141084" y="11417"/>
                  </a:moveTo>
                  <a:cubicBezTo>
                    <a:pt x="153709" y="11417"/>
                    <a:pt x="163971" y="21678"/>
                    <a:pt x="163971" y="34304"/>
                  </a:cubicBezTo>
                  <a:cubicBezTo>
                    <a:pt x="163971" y="46929"/>
                    <a:pt x="153709" y="57190"/>
                    <a:pt x="141084" y="57190"/>
                  </a:cubicBezTo>
                  <a:cubicBezTo>
                    <a:pt x="128459" y="57190"/>
                    <a:pt x="118198" y="46929"/>
                    <a:pt x="118198" y="34304"/>
                  </a:cubicBezTo>
                  <a:cubicBezTo>
                    <a:pt x="118198" y="21678"/>
                    <a:pt x="128459" y="11417"/>
                    <a:pt x="141084" y="11417"/>
                  </a:cubicBezTo>
                  <a:close/>
                  <a:moveTo>
                    <a:pt x="111071" y="273133"/>
                  </a:moveTo>
                  <a:lnTo>
                    <a:pt x="151888" y="289103"/>
                  </a:lnTo>
                  <a:lnTo>
                    <a:pt x="68047" y="289103"/>
                  </a:lnTo>
                  <a:lnTo>
                    <a:pt x="111071" y="273133"/>
                  </a:lnTo>
                  <a:close/>
                  <a:moveTo>
                    <a:pt x="237866" y="289103"/>
                  </a:moveTo>
                  <a:lnTo>
                    <a:pt x="237866" y="159698"/>
                  </a:lnTo>
                  <a:lnTo>
                    <a:pt x="297245" y="159698"/>
                  </a:lnTo>
                  <a:lnTo>
                    <a:pt x="297245" y="289103"/>
                  </a:lnTo>
                  <a:lnTo>
                    <a:pt x="237866" y="289103"/>
                  </a:lnTo>
                  <a:close/>
                </a:path>
              </a:pathLst>
            </a:custGeom>
            <a:gradFill>
              <a:gsLst>
                <a:gs pos="0">
                  <a:schemeClr val="accent1"/>
                </a:gs>
                <a:gs pos="100000">
                  <a:schemeClr val="accent2"/>
                </a:gs>
              </a:gsLst>
              <a:lin ang="10800000" scaled="1"/>
            </a:gradFill>
            <a:ln w="1749" cap="flat">
              <a:noFill/>
              <a:prstDash val="solid"/>
              <a:miter/>
            </a:ln>
          </p:spPr>
          <p:txBody>
            <a:bodyPr rtlCol="0" anchor="ctr"/>
            <a:lstStyle/>
            <a:p>
              <a:endParaRPr lang="en-US" sz="2000">
                <a:latin typeface="Roboto" panose="02000000000000000000" pitchFamily="2" charset="0"/>
              </a:endParaRPr>
            </a:p>
          </p:txBody>
        </p:sp>
        <p:sp>
          <p:nvSpPr>
            <p:cNvPr id="18" name="Freeform: Shape 30">
              <a:extLst>
                <a:ext uri="{FF2B5EF4-FFF2-40B4-BE49-F238E27FC236}">
                  <a16:creationId xmlns:a16="http://schemas.microsoft.com/office/drawing/2014/main" id="{71F3DFF5-0034-AFCB-2781-A9D883EBA4B4}"/>
                </a:ext>
              </a:extLst>
            </p:cNvPr>
            <p:cNvSpPr/>
            <p:nvPr/>
          </p:nvSpPr>
          <p:spPr>
            <a:xfrm>
              <a:off x="660661" y="4181254"/>
              <a:ext cx="156197" cy="101646"/>
            </a:xfrm>
            <a:custGeom>
              <a:avLst/>
              <a:gdLst>
                <a:gd name="connsiteX0" fmla="*/ 40837 w 106467"/>
                <a:gd name="connsiteY0" fmla="*/ 25840 h 69284"/>
                <a:gd name="connsiteX1" fmla="*/ 38771 w 106467"/>
                <a:gd name="connsiteY1" fmla="*/ 5142 h 69284"/>
                <a:gd name="connsiteX2" fmla="*/ 32519 w 106467"/>
                <a:gd name="connsiteY2" fmla="*/ 29 h 69284"/>
                <a:gd name="connsiteX3" fmla="*/ 27406 w 106467"/>
                <a:gd name="connsiteY3" fmla="*/ 6280 h 69284"/>
                <a:gd name="connsiteX4" fmla="*/ 29472 w 106467"/>
                <a:gd name="connsiteY4" fmla="*/ 26978 h 69284"/>
                <a:gd name="connsiteX5" fmla="*/ 45179 w 106467"/>
                <a:gd name="connsiteY5" fmla="*/ 43403 h 69284"/>
                <a:gd name="connsiteX6" fmla="*/ 91723 w 106467"/>
                <a:gd name="connsiteY6" fmla="*/ 50145 h 69284"/>
                <a:gd name="connsiteX7" fmla="*/ 95050 w 106467"/>
                <a:gd name="connsiteY7" fmla="*/ 53980 h 69284"/>
                <a:gd name="connsiteX8" fmla="*/ 91163 w 106467"/>
                <a:gd name="connsiteY8" fmla="*/ 57867 h 69284"/>
                <a:gd name="connsiteX9" fmla="*/ 38228 w 106467"/>
                <a:gd name="connsiteY9" fmla="*/ 57867 h 69284"/>
                <a:gd name="connsiteX10" fmla="*/ 19106 w 106467"/>
                <a:gd name="connsiteY10" fmla="*/ 44279 h 69284"/>
                <a:gd name="connsiteX11" fmla="*/ 11104 w 106467"/>
                <a:gd name="connsiteY11" fmla="*/ 21287 h 69284"/>
                <a:gd name="connsiteX12" fmla="*/ 3837 w 106467"/>
                <a:gd name="connsiteY12" fmla="*/ 17767 h 69284"/>
                <a:gd name="connsiteX13" fmla="*/ 317 w 106467"/>
                <a:gd name="connsiteY13" fmla="*/ 25034 h 69284"/>
                <a:gd name="connsiteX14" fmla="*/ 8319 w 106467"/>
                <a:gd name="connsiteY14" fmla="*/ 48026 h 69284"/>
                <a:gd name="connsiteX15" fmla="*/ 38228 w 106467"/>
                <a:gd name="connsiteY15" fmla="*/ 69284 h 69284"/>
                <a:gd name="connsiteX16" fmla="*/ 91163 w 106467"/>
                <a:gd name="connsiteY16" fmla="*/ 69284 h 69284"/>
                <a:gd name="connsiteX17" fmla="*/ 106467 w 106467"/>
                <a:gd name="connsiteY17" fmla="*/ 53980 h 69284"/>
                <a:gd name="connsiteX18" fmla="*/ 93369 w 106467"/>
                <a:gd name="connsiteY18" fmla="*/ 38833 h 69284"/>
                <a:gd name="connsiteX19" fmla="*/ 46825 w 106467"/>
                <a:gd name="connsiteY19" fmla="*/ 32091 h 69284"/>
                <a:gd name="connsiteX20" fmla="*/ 40837 w 106467"/>
                <a:gd name="connsiteY20" fmla="*/ 25840 h 69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6467" h="69284">
                  <a:moveTo>
                    <a:pt x="40837" y="25840"/>
                  </a:moveTo>
                  <a:lnTo>
                    <a:pt x="38771" y="5142"/>
                  </a:lnTo>
                  <a:cubicBezTo>
                    <a:pt x="38455" y="2008"/>
                    <a:pt x="35671" y="-286"/>
                    <a:pt x="32519" y="29"/>
                  </a:cubicBezTo>
                  <a:cubicBezTo>
                    <a:pt x="29385" y="344"/>
                    <a:pt x="27091" y="3146"/>
                    <a:pt x="27406" y="6280"/>
                  </a:cubicBezTo>
                  <a:lnTo>
                    <a:pt x="29472" y="26978"/>
                  </a:lnTo>
                  <a:cubicBezTo>
                    <a:pt x="30313" y="35418"/>
                    <a:pt x="36774" y="42177"/>
                    <a:pt x="45179" y="43403"/>
                  </a:cubicBezTo>
                  <a:lnTo>
                    <a:pt x="91723" y="50145"/>
                  </a:lnTo>
                  <a:cubicBezTo>
                    <a:pt x="93614" y="50425"/>
                    <a:pt x="95050" y="52071"/>
                    <a:pt x="95050" y="53980"/>
                  </a:cubicBezTo>
                  <a:cubicBezTo>
                    <a:pt x="95050" y="56116"/>
                    <a:pt x="93317" y="57867"/>
                    <a:pt x="91163" y="57867"/>
                  </a:cubicBezTo>
                  <a:lnTo>
                    <a:pt x="38228" y="57867"/>
                  </a:lnTo>
                  <a:cubicBezTo>
                    <a:pt x="29612" y="57867"/>
                    <a:pt x="21925" y="52404"/>
                    <a:pt x="19106" y="44279"/>
                  </a:cubicBezTo>
                  <a:lnTo>
                    <a:pt x="11104" y="21287"/>
                  </a:lnTo>
                  <a:cubicBezTo>
                    <a:pt x="10070" y="18310"/>
                    <a:pt x="6813" y="16734"/>
                    <a:pt x="3837" y="17767"/>
                  </a:cubicBezTo>
                  <a:cubicBezTo>
                    <a:pt x="860" y="18800"/>
                    <a:pt x="-716" y="22057"/>
                    <a:pt x="317" y="25034"/>
                  </a:cubicBezTo>
                  <a:lnTo>
                    <a:pt x="8319" y="48026"/>
                  </a:lnTo>
                  <a:cubicBezTo>
                    <a:pt x="12750" y="60739"/>
                    <a:pt x="24762" y="69284"/>
                    <a:pt x="38228" y="69284"/>
                  </a:cubicBezTo>
                  <a:lnTo>
                    <a:pt x="91163" y="69284"/>
                  </a:lnTo>
                  <a:cubicBezTo>
                    <a:pt x="99603" y="69284"/>
                    <a:pt x="106467" y="62420"/>
                    <a:pt x="106467" y="53980"/>
                  </a:cubicBezTo>
                  <a:cubicBezTo>
                    <a:pt x="106467" y="46432"/>
                    <a:pt x="100829" y="39918"/>
                    <a:pt x="93369" y="38833"/>
                  </a:cubicBezTo>
                  <a:lnTo>
                    <a:pt x="46825" y="32091"/>
                  </a:lnTo>
                  <a:cubicBezTo>
                    <a:pt x="43604" y="31636"/>
                    <a:pt x="41152" y="29062"/>
                    <a:pt x="40837" y="25840"/>
                  </a:cubicBezTo>
                  <a:close/>
                </a:path>
              </a:pathLst>
            </a:custGeom>
            <a:gradFill>
              <a:gsLst>
                <a:gs pos="0">
                  <a:schemeClr val="accent1"/>
                </a:gs>
                <a:gs pos="100000">
                  <a:schemeClr val="accent2"/>
                </a:gs>
              </a:gsLst>
              <a:lin ang="10800000" scaled="1"/>
            </a:gradFill>
            <a:ln w="1749" cap="flat">
              <a:noFill/>
              <a:prstDash val="solid"/>
              <a:miter/>
            </a:ln>
          </p:spPr>
          <p:txBody>
            <a:bodyPr rtlCol="0" anchor="ctr"/>
            <a:lstStyle/>
            <a:p>
              <a:endParaRPr lang="en-US" sz="2000">
                <a:latin typeface="Roboto" panose="02000000000000000000" pitchFamily="2" charset="0"/>
              </a:endParaRPr>
            </a:p>
          </p:txBody>
        </p:sp>
      </p:grpSp>
    </p:spTree>
    <p:extLst>
      <p:ext uri="{BB962C8B-B14F-4D97-AF65-F5344CB8AC3E}">
        <p14:creationId xmlns:p14="http://schemas.microsoft.com/office/powerpoint/2010/main" val="2957093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34774-1656-365B-AF76-6450C047236E}"/>
              </a:ext>
            </a:extLst>
          </p:cNvPr>
          <p:cNvSpPr>
            <a:spLocks noGrp="1"/>
          </p:cNvSpPr>
          <p:nvPr>
            <p:ph type="title"/>
          </p:nvPr>
        </p:nvSpPr>
        <p:spPr/>
        <p:txBody>
          <a:bodyPr/>
          <a:lstStyle/>
          <a:p>
            <a:pPr algn="ctr"/>
            <a:r>
              <a:rPr lang="lt-LT" b="1" dirty="0">
                <a:solidFill>
                  <a:schemeClr val="accent1"/>
                </a:solidFill>
              </a:rPr>
              <a:t>JAUNIMO DARBUOTOJO FUNKCIJOS</a:t>
            </a:r>
          </a:p>
        </p:txBody>
      </p:sp>
      <p:sp>
        <p:nvSpPr>
          <p:cNvPr id="3" name="Content Placeholder 2">
            <a:extLst>
              <a:ext uri="{FF2B5EF4-FFF2-40B4-BE49-F238E27FC236}">
                <a16:creationId xmlns:a16="http://schemas.microsoft.com/office/drawing/2014/main" id="{9A1CFFB4-6808-4264-9BCE-F5A346ABE7B1}"/>
              </a:ext>
            </a:extLst>
          </p:cNvPr>
          <p:cNvSpPr>
            <a:spLocks noGrp="1"/>
          </p:cNvSpPr>
          <p:nvPr>
            <p:ph idx="1"/>
          </p:nvPr>
        </p:nvSpPr>
        <p:spPr>
          <a:xfrm>
            <a:off x="838200" y="1317523"/>
            <a:ext cx="10515600" cy="4859440"/>
          </a:xfrm>
        </p:spPr>
        <p:txBody>
          <a:bodyPr/>
          <a:lstStyle/>
          <a:p>
            <a:pPr marL="0" marR="0" indent="457200" algn="just">
              <a:lnSpc>
                <a:spcPts val="1800"/>
              </a:lnSpc>
            </a:pPr>
            <a:r>
              <a:rPr lang="lt-LT" sz="2000" b="0" i="0" dirty="0">
                <a:solidFill>
                  <a:srgbClr val="000000"/>
                </a:solidFill>
                <a:effectLst/>
                <a:ea typeface="Roboto" panose="02000000000000000000" pitchFamily="2" charset="0"/>
                <a:cs typeface="Roboto" panose="02000000000000000000" pitchFamily="2" charset="0"/>
              </a:rPr>
              <a:t>atlieka atvirąjį darbą su jaunimu ir (ar) mobilųjį darbą su jaunimu, ir (ar) darbą gatvėje su jaunimu, ir (ar) jaunimo praktinių įgūdžių ugdymą, ir (ar) įgyvendina kitas darbo su jaunimu formas;</a:t>
            </a:r>
          </a:p>
          <a:p>
            <a:pPr marL="0" marR="0" indent="457200" algn="just">
              <a:lnSpc>
                <a:spcPts val="1800"/>
              </a:lnSpc>
            </a:pPr>
            <a:r>
              <a:rPr lang="lt-LT" sz="2000" b="0" i="0" dirty="0">
                <a:solidFill>
                  <a:srgbClr val="000000"/>
                </a:solidFill>
                <a:effectLst/>
                <a:ea typeface="Roboto" panose="02000000000000000000" pitchFamily="2" charset="0"/>
                <a:cs typeface="Roboto" panose="02000000000000000000" pitchFamily="2" charset="0"/>
              </a:rPr>
              <a:t>konsultuoja (individualiai ir grupėmis) jaunus žmones, teikia jiems emocinę bei socialinę pagalbą ir didina jų motyvaciją naudotis esama pagalbos sistema, dalyvauti pagalbos ar prevencinės pagalbos teikimo procese;</a:t>
            </a:r>
          </a:p>
          <a:p>
            <a:pPr marL="0" marR="0" indent="457200" algn="just">
              <a:lnSpc>
                <a:spcPts val="1800"/>
              </a:lnSpc>
            </a:pPr>
            <a:r>
              <a:rPr lang="lt-LT" sz="2000" b="0" i="0" dirty="0">
                <a:solidFill>
                  <a:srgbClr val="000000"/>
                </a:solidFill>
                <a:effectLst/>
                <a:ea typeface="Roboto" panose="02000000000000000000" pitchFamily="2" charset="0"/>
                <a:cs typeface="Roboto" panose="02000000000000000000" pitchFamily="2" charset="0"/>
              </a:rPr>
              <a:t>kuria ugdymosi galimybes jaunuoliams, padeda jiems įgyti kompetencijų asmeninėje, socialinėje, sociokultūrinėje ir kitose aktualiose srityse, jas tobulinti;</a:t>
            </a:r>
          </a:p>
          <a:p>
            <a:pPr marL="0" marR="0" indent="457200" algn="just">
              <a:lnSpc>
                <a:spcPts val="1800"/>
              </a:lnSpc>
            </a:pPr>
            <a:r>
              <a:rPr lang="lt-LT" sz="2000" b="0" i="0" dirty="0">
                <a:solidFill>
                  <a:srgbClr val="000000"/>
                </a:solidFill>
                <a:effectLst/>
                <a:ea typeface="Roboto" panose="02000000000000000000" pitchFamily="2" charset="0"/>
                <a:cs typeface="Roboto" panose="02000000000000000000" pitchFamily="2" charset="0"/>
              </a:rPr>
              <a:t>naudodamiesi pagalbos sistemomis, formuoja ir stiprina jaunų žmonių įgūdžius savarankiškai spręsti kylančias problemas;</a:t>
            </a:r>
          </a:p>
          <a:p>
            <a:pPr marL="0" marR="0" indent="457200" algn="just">
              <a:lnSpc>
                <a:spcPts val="1800"/>
              </a:lnSpc>
            </a:pPr>
            <a:r>
              <a:rPr lang="lt-LT" sz="2000" b="0" i="0" dirty="0">
                <a:solidFill>
                  <a:srgbClr val="000000"/>
                </a:solidFill>
                <a:effectLst/>
                <a:ea typeface="Roboto" panose="02000000000000000000" pitchFamily="2" charset="0"/>
                <a:cs typeface="Roboto" panose="02000000000000000000" pitchFamily="2" charset="0"/>
              </a:rPr>
              <a:t>rengia ir įgyvendina socialinius projektus, padedančius užtikrinti jaunimo veiklos įvairovę, </a:t>
            </a:r>
            <a:r>
              <a:rPr lang="lt-LT" sz="2000" b="0" i="0" dirty="0" err="1">
                <a:solidFill>
                  <a:srgbClr val="000000"/>
                </a:solidFill>
                <a:effectLst/>
                <a:ea typeface="Roboto" panose="02000000000000000000" pitchFamily="2" charset="0"/>
                <a:cs typeface="Roboto" panose="02000000000000000000" pitchFamily="2" charset="0"/>
              </a:rPr>
              <a:t>tarpkultūriškumą</a:t>
            </a:r>
            <a:r>
              <a:rPr lang="lt-LT" sz="2000" b="0" i="0" dirty="0">
                <a:solidFill>
                  <a:srgbClr val="000000"/>
                </a:solidFill>
                <a:effectLst/>
                <a:ea typeface="Roboto" panose="02000000000000000000" pitchFamily="2" charset="0"/>
                <a:cs typeface="Roboto" panose="02000000000000000000" pitchFamily="2" charset="0"/>
              </a:rPr>
              <a:t> ir ugdymosi galimybes;</a:t>
            </a:r>
          </a:p>
          <a:p>
            <a:pPr marL="0" marR="0" indent="457200" algn="just">
              <a:lnSpc>
                <a:spcPts val="1800"/>
              </a:lnSpc>
            </a:pPr>
            <a:r>
              <a:rPr lang="lt-LT" sz="2000" b="0" i="0" dirty="0">
                <a:solidFill>
                  <a:srgbClr val="000000"/>
                </a:solidFill>
                <a:effectLst/>
                <a:ea typeface="Roboto" panose="02000000000000000000" pitchFamily="2" charset="0"/>
                <a:cs typeface="Roboto" panose="02000000000000000000" pitchFamily="2" charset="0"/>
              </a:rPr>
              <a:t>dirba su bendruomene: dalyvauja tarpžinybiniuose susitikimuose, atstovauja jaunimui, rengia su juo bendrus projektus, organizuoja renginius, palaiko jaunimo iniciatyvas;</a:t>
            </a:r>
          </a:p>
          <a:p>
            <a:pPr marL="0" marR="0" indent="457200" algn="just">
              <a:lnSpc>
                <a:spcPts val="1800"/>
              </a:lnSpc>
            </a:pPr>
            <a:r>
              <a:rPr lang="lt-LT" sz="2000" b="0" i="0" dirty="0">
                <a:solidFill>
                  <a:srgbClr val="000000"/>
                </a:solidFill>
                <a:effectLst/>
                <a:ea typeface="Roboto" panose="02000000000000000000" pitchFamily="2" charset="0"/>
                <a:cs typeface="Roboto" panose="02000000000000000000" pitchFamily="2" charset="0"/>
              </a:rPr>
              <a:t>organizuoja ir vykdo įvairias prevencines, sveikatingumo, motyvacijos priemones jaunimui;</a:t>
            </a:r>
          </a:p>
          <a:p>
            <a:pPr marL="0" marR="0" indent="457200" algn="just">
              <a:lnSpc>
                <a:spcPts val="1800"/>
              </a:lnSpc>
            </a:pPr>
            <a:r>
              <a:rPr lang="lt-LT" sz="2000" b="0" i="0" dirty="0">
                <a:solidFill>
                  <a:srgbClr val="000000"/>
                </a:solidFill>
                <a:effectLst/>
                <a:ea typeface="Roboto" panose="02000000000000000000" pitchFamily="2" charset="0"/>
                <a:cs typeface="Roboto" panose="02000000000000000000" pitchFamily="2" charset="0"/>
              </a:rPr>
              <a:t>atlieka kitas darbo su jaunimu funkcijas.</a:t>
            </a:r>
          </a:p>
          <a:p>
            <a:endParaRPr lang="lt-LT" dirty="0"/>
          </a:p>
        </p:txBody>
      </p:sp>
    </p:spTree>
    <p:extLst>
      <p:ext uri="{BB962C8B-B14F-4D97-AF65-F5344CB8AC3E}">
        <p14:creationId xmlns:p14="http://schemas.microsoft.com/office/powerpoint/2010/main" val="2698865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C3C425-0FCB-1D95-3DC5-727DAD7C98C4}"/>
            </a:ext>
          </a:extLst>
        </p:cNvPr>
        <p:cNvGrpSpPr/>
        <p:nvPr/>
      </p:nvGrpSpPr>
      <p:grpSpPr>
        <a:xfrm>
          <a:off x="0" y="0"/>
          <a:ext cx="0" cy="0"/>
          <a:chOff x="0" y="0"/>
          <a:chExt cx="0" cy="0"/>
        </a:xfrm>
      </p:grpSpPr>
      <p:pic>
        <p:nvPicPr>
          <p:cNvPr id="8" name="Graphic 36">
            <a:extLst>
              <a:ext uri="{FF2B5EF4-FFF2-40B4-BE49-F238E27FC236}">
                <a16:creationId xmlns:a16="http://schemas.microsoft.com/office/drawing/2014/main" id="{F32C0339-F9A1-1D63-31B0-A94579DC6BD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340000">
            <a:off x="11140583" y="-2346032"/>
            <a:ext cx="4123865" cy="5209093"/>
          </a:xfrm>
          <a:prstGeom prst="rect">
            <a:avLst/>
          </a:prstGeom>
        </p:spPr>
      </p:pic>
      <p:sp>
        <p:nvSpPr>
          <p:cNvPr id="10" name="TextBox 9">
            <a:extLst>
              <a:ext uri="{FF2B5EF4-FFF2-40B4-BE49-F238E27FC236}">
                <a16:creationId xmlns:a16="http://schemas.microsoft.com/office/drawing/2014/main" id="{1C80652F-3341-FF2B-55EC-7F21F36EEEFF}"/>
              </a:ext>
            </a:extLst>
          </p:cNvPr>
          <p:cNvSpPr txBox="1"/>
          <p:nvPr/>
        </p:nvSpPr>
        <p:spPr>
          <a:xfrm>
            <a:off x="1956459" y="424049"/>
            <a:ext cx="9391650"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lt-LT" sz="2800" b="1" dirty="0">
                <a:solidFill>
                  <a:srgbClr val="0500E0"/>
                </a:solidFill>
                <a:latin typeface="Roboto Medium"/>
                <a:ea typeface="Roboto Medium"/>
                <a:cs typeface="Roboto Medium"/>
              </a:rPr>
              <a:t>NUO 2026 M. SAUSIO 1 D. </a:t>
            </a:r>
            <a:endParaRPr lang="lt-LT" sz="2800" dirty="0"/>
          </a:p>
        </p:txBody>
      </p:sp>
      <p:sp>
        <p:nvSpPr>
          <p:cNvPr id="2" name="Rectangle 1">
            <a:extLst>
              <a:ext uri="{FF2B5EF4-FFF2-40B4-BE49-F238E27FC236}">
                <a16:creationId xmlns:a16="http://schemas.microsoft.com/office/drawing/2014/main" id="{8A114975-EA6A-1636-D29D-7C3279F78A51}"/>
              </a:ext>
            </a:extLst>
          </p:cNvPr>
          <p:cNvSpPr/>
          <p:nvPr/>
        </p:nvSpPr>
        <p:spPr>
          <a:xfrm>
            <a:off x="4654060" y="966841"/>
            <a:ext cx="2883877" cy="152734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t>JAUNIMO DARBUOTOJAS</a:t>
            </a:r>
          </a:p>
        </p:txBody>
      </p:sp>
      <p:sp>
        <p:nvSpPr>
          <p:cNvPr id="3" name="Equals 2">
            <a:extLst>
              <a:ext uri="{FF2B5EF4-FFF2-40B4-BE49-F238E27FC236}">
                <a16:creationId xmlns:a16="http://schemas.microsoft.com/office/drawing/2014/main" id="{633D247A-CE2C-0047-0ACD-2A98F9FA768F}"/>
              </a:ext>
            </a:extLst>
          </p:cNvPr>
          <p:cNvSpPr/>
          <p:nvPr/>
        </p:nvSpPr>
        <p:spPr>
          <a:xfrm>
            <a:off x="5638799" y="4283288"/>
            <a:ext cx="914400" cy="914400"/>
          </a:xfrm>
          <a:prstGeom prst="mathEqual">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solidFill>
                <a:schemeClr val="tx1"/>
              </a:solidFill>
            </a:endParaRPr>
          </a:p>
        </p:txBody>
      </p:sp>
      <p:sp>
        <p:nvSpPr>
          <p:cNvPr id="6" name="Rectangle 5">
            <a:extLst>
              <a:ext uri="{FF2B5EF4-FFF2-40B4-BE49-F238E27FC236}">
                <a16:creationId xmlns:a16="http://schemas.microsoft.com/office/drawing/2014/main" id="{73807551-EBC6-B0B4-BAA5-0BA6A5E79187}"/>
              </a:ext>
            </a:extLst>
          </p:cNvPr>
          <p:cNvSpPr/>
          <p:nvPr/>
        </p:nvSpPr>
        <p:spPr>
          <a:xfrm>
            <a:off x="4654060" y="2625064"/>
            <a:ext cx="2883877" cy="152734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t>AUKŠTASIS IŠSILAVINIMAS</a:t>
            </a:r>
          </a:p>
        </p:txBody>
      </p:sp>
      <p:sp>
        <p:nvSpPr>
          <p:cNvPr id="7" name="Rectangle 6">
            <a:extLst>
              <a:ext uri="{FF2B5EF4-FFF2-40B4-BE49-F238E27FC236}">
                <a16:creationId xmlns:a16="http://schemas.microsoft.com/office/drawing/2014/main" id="{5514B5A3-FBFC-43EC-A773-8C6E8802E8B2}"/>
              </a:ext>
            </a:extLst>
          </p:cNvPr>
          <p:cNvSpPr/>
          <p:nvPr/>
        </p:nvSpPr>
        <p:spPr>
          <a:xfrm>
            <a:off x="7101549" y="4644013"/>
            <a:ext cx="2883877" cy="152734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t>JD SERTIFIKATAS</a:t>
            </a:r>
          </a:p>
        </p:txBody>
      </p:sp>
      <p:sp>
        <p:nvSpPr>
          <p:cNvPr id="12" name="Rectangle 11">
            <a:extLst>
              <a:ext uri="{FF2B5EF4-FFF2-40B4-BE49-F238E27FC236}">
                <a16:creationId xmlns:a16="http://schemas.microsoft.com/office/drawing/2014/main" id="{FDC08558-060C-1CDB-E7CB-BF59B7CBC45B}"/>
              </a:ext>
            </a:extLst>
          </p:cNvPr>
          <p:cNvSpPr/>
          <p:nvPr/>
        </p:nvSpPr>
        <p:spPr>
          <a:xfrm>
            <a:off x="1917939" y="4644013"/>
            <a:ext cx="2883877" cy="152734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t>SOC. DARBO, PSICHOLOGIJOS, UGDYMO MOKSLŲ, SOC. PEDAGOGIKOS</a:t>
            </a:r>
          </a:p>
        </p:txBody>
      </p:sp>
    </p:spTree>
    <p:extLst>
      <p:ext uri="{BB962C8B-B14F-4D97-AF65-F5344CB8AC3E}">
        <p14:creationId xmlns:p14="http://schemas.microsoft.com/office/powerpoint/2010/main" val="1004498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ED15C-D5C3-14D7-C937-62484CD8060B}"/>
              </a:ext>
            </a:extLst>
          </p:cNvPr>
          <p:cNvSpPr>
            <a:spLocks noGrp="1"/>
          </p:cNvSpPr>
          <p:nvPr>
            <p:ph type="title"/>
          </p:nvPr>
        </p:nvSpPr>
        <p:spPr/>
        <p:txBody>
          <a:bodyPr/>
          <a:lstStyle/>
          <a:p>
            <a:pPr algn="ctr"/>
            <a:r>
              <a:rPr lang="lt-LT" b="1" dirty="0">
                <a:solidFill>
                  <a:schemeClr val="accent1"/>
                </a:solidFill>
              </a:rPr>
              <a:t>AUKŠTASIS IŠSILAVINIMAS</a:t>
            </a:r>
          </a:p>
        </p:txBody>
      </p:sp>
      <p:sp>
        <p:nvSpPr>
          <p:cNvPr id="3" name="Content Placeholder 2">
            <a:extLst>
              <a:ext uri="{FF2B5EF4-FFF2-40B4-BE49-F238E27FC236}">
                <a16:creationId xmlns:a16="http://schemas.microsoft.com/office/drawing/2014/main" id="{CE517E67-DA94-DD1F-FC78-3FF8BD1FB62E}"/>
              </a:ext>
            </a:extLst>
          </p:cNvPr>
          <p:cNvSpPr>
            <a:spLocks noGrp="1"/>
          </p:cNvSpPr>
          <p:nvPr>
            <p:ph idx="1"/>
          </p:nvPr>
        </p:nvSpPr>
        <p:spPr>
          <a:xfrm>
            <a:off x="1069311" y="1521525"/>
            <a:ext cx="11018855" cy="5241016"/>
          </a:xfrm>
        </p:spPr>
        <p:txBody>
          <a:bodyPr/>
          <a:lstStyle/>
          <a:p>
            <a:pPr marL="0" indent="0">
              <a:buNone/>
            </a:pPr>
            <a:r>
              <a:rPr lang="lt-LT" sz="2400" dirty="0">
                <a:ea typeface="Roboto" panose="02000000000000000000" pitchFamily="2" charset="0"/>
                <a:cs typeface="Roboto" panose="02000000000000000000" pitchFamily="2" charset="0"/>
              </a:rPr>
              <a:t>Jaunimo darbuotojai turi turėti </a:t>
            </a:r>
            <a:r>
              <a:rPr lang="lt-LT" sz="2400" b="0" i="0" dirty="0">
                <a:solidFill>
                  <a:srgbClr val="000000"/>
                </a:solidFill>
                <a:effectLst/>
                <a:ea typeface="Roboto" panose="02000000000000000000" pitchFamily="2" charset="0"/>
                <a:cs typeface="Roboto" panose="02000000000000000000" pitchFamily="2" charset="0"/>
              </a:rPr>
              <a:t>turi aukštojo mokslo kvalifikaciją, įgytą baigus:</a:t>
            </a:r>
          </a:p>
          <a:p>
            <a:pPr algn="ctr"/>
            <a:r>
              <a:rPr lang="lt-LT" sz="2400" b="0" i="0" dirty="0">
                <a:solidFill>
                  <a:srgbClr val="000000"/>
                </a:solidFill>
                <a:effectLst/>
                <a:ea typeface="Roboto" panose="02000000000000000000" pitchFamily="2" charset="0"/>
                <a:cs typeface="Roboto" panose="02000000000000000000" pitchFamily="2" charset="0"/>
              </a:rPr>
              <a:t> </a:t>
            </a:r>
            <a:r>
              <a:rPr lang="lt-LT" sz="2400" b="0" i="0" dirty="0">
                <a:solidFill>
                  <a:schemeClr val="accent1"/>
                </a:solidFill>
                <a:effectLst/>
                <a:ea typeface="Roboto" panose="02000000000000000000" pitchFamily="2" charset="0"/>
                <a:cs typeface="Roboto" panose="02000000000000000000" pitchFamily="2" charset="0"/>
              </a:rPr>
              <a:t>socialinio darbo</a:t>
            </a:r>
            <a:r>
              <a:rPr lang="lt-LT" sz="2400" b="0" i="0" dirty="0">
                <a:solidFill>
                  <a:srgbClr val="000000"/>
                </a:solidFill>
                <a:effectLst/>
                <a:ea typeface="Roboto" panose="02000000000000000000" pitchFamily="2" charset="0"/>
                <a:cs typeface="Roboto" panose="02000000000000000000" pitchFamily="2" charset="0"/>
              </a:rPr>
              <a:t> studijų krypties studijas</a:t>
            </a:r>
          </a:p>
          <a:p>
            <a:pPr marL="0" indent="0" algn="ctr">
              <a:buNone/>
            </a:pPr>
            <a:r>
              <a:rPr lang="lt-LT" sz="2400" dirty="0">
                <a:solidFill>
                  <a:srgbClr val="000000"/>
                </a:solidFill>
                <a:ea typeface="Roboto" panose="02000000000000000000" pitchFamily="2" charset="0"/>
                <a:cs typeface="Roboto" panose="02000000000000000000" pitchFamily="2" charset="0"/>
              </a:rPr>
              <a:t>AR</a:t>
            </a:r>
            <a:r>
              <a:rPr lang="lt-LT" sz="2400" b="0" i="0" dirty="0">
                <a:solidFill>
                  <a:srgbClr val="000000"/>
                </a:solidFill>
                <a:effectLst/>
                <a:ea typeface="Roboto" panose="02000000000000000000" pitchFamily="2" charset="0"/>
                <a:cs typeface="Roboto" panose="02000000000000000000" pitchFamily="2" charset="0"/>
              </a:rPr>
              <a:t> </a:t>
            </a:r>
          </a:p>
          <a:p>
            <a:pPr algn="ctr"/>
            <a:r>
              <a:rPr lang="lt-LT" sz="2400" b="0" i="0" dirty="0">
                <a:solidFill>
                  <a:schemeClr val="accent1"/>
                </a:solidFill>
                <a:effectLst/>
                <a:ea typeface="Roboto" panose="02000000000000000000" pitchFamily="2" charset="0"/>
                <a:cs typeface="Roboto" panose="02000000000000000000" pitchFamily="2" charset="0"/>
              </a:rPr>
              <a:t>psichologijos</a:t>
            </a:r>
            <a:r>
              <a:rPr lang="lt-LT" sz="2400" b="0" i="0" dirty="0">
                <a:solidFill>
                  <a:srgbClr val="000000"/>
                </a:solidFill>
                <a:effectLst/>
                <a:ea typeface="Roboto" panose="02000000000000000000" pitchFamily="2" charset="0"/>
                <a:cs typeface="Roboto" panose="02000000000000000000" pitchFamily="2" charset="0"/>
              </a:rPr>
              <a:t> studijų krypties studijas </a:t>
            </a:r>
          </a:p>
          <a:p>
            <a:pPr marL="0" indent="0" algn="ctr">
              <a:buNone/>
            </a:pPr>
            <a:r>
              <a:rPr lang="lt-LT" sz="2400" dirty="0">
                <a:solidFill>
                  <a:srgbClr val="000000"/>
                </a:solidFill>
                <a:ea typeface="Roboto" panose="02000000000000000000" pitchFamily="2" charset="0"/>
                <a:cs typeface="Roboto" panose="02000000000000000000" pitchFamily="2" charset="0"/>
              </a:rPr>
              <a:t>AR</a:t>
            </a:r>
            <a:r>
              <a:rPr lang="lt-LT" sz="2400" b="0" i="0" dirty="0">
                <a:solidFill>
                  <a:srgbClr val="000000"/>
                </a:solidFill>
                <a:effectLst/>
                <a:ea typeface="Roboto" panose="02000000000000000000" pitchFamily="2" charset="0"/>
                <a:cs typeface="Roboto" panose="02000000000000000000" pitchFamily="2" charset="0"/>
              </a:rPr>
              <a:t> </a:t>
            </a:r>
          </a:p>
          <a:p>
            <a:pPr algn="ctr"/>
            <a:r>
              <a:rPr lang="lt-LT" sz="2400" b="0" i="0" dirty="0">
                <a:solidFill>
                  <a:schemeClr val="accent1"/>
                </a:solidFill>
                <a:effectLst/>
                <a:ea typeface="Roboto" panose="02000000000000000000" pitchFamily="2" charset="0"/>
                <a:cs typeface="Roboto" panose="02000000000000000000" pitchFamily="2" charset="0"/>
              </a:rPr>
              <a:t>ugdymo mokslų </a:t>
            </a:r>
            <a:r>
              <a:rPr lang="lt-LT" sz="2400" b="0" i="0" dirty="0">
                <a:solidFill>
                  <a:srgbClr val="000000"/>
                </a:solidFill>
                <a:effectLst/>
                <a:ea typeface="Roboto" panose="02000000000000000000" pitchFamily="2" charset="0"/>
                <a:cs typeface="Roboto" panose="02000000000000000000" pitchFamily="2" charset="0"/>
              </a:rPr>
              <a:t>studijų krypčių grupės studijas, </a:t>
            </a:r>
          </a:p>
          <a:p>
            <a:pPr marL="0" indent="0" algn="ctr">
              <a:buNone/>
            </a:pPr>
            <a:r>
              <a:rPr lang="lt-LT" sz="2400" dirty="0">
                <a:solidFill>
                  <a:srgbClr val="000000"/>
                </a:solidFill>
                <a:ea typeface="Roboto" panose="02000000000000000000" pitchFamily="2" charset="0"/>
                <a:cs typeface="Roboto" panose="02000000000000000000" pitchFamily="2" charset="0"/>
              </a:rPr>
              <a:t>AR</a:t>
            </a:r>
            <a:endParaRPr lang="lt-LT" sz="2400" b="0" i="0" dirty="0">
              <a:solidFill>
                <a:srgbClr val="000000"/>
              </a:solidFill>
              <a:effectLst/>
              <a:ea typeface="Roboto" panose="02000000000000000000" pitchFamily="2" charset="0"/>
              <a:cs typeface="Roboto" panose="02000000000000000000" pitchFamily="2" charset="0"/>
            </a:endParaRPr>
          </a:p>
          <a:p>
            <a:pPr algn="ctr"/>
            <a:r>
              <a:rPr lang="lt-LT" sz="2400" b="0" i="0" dirty="0">
                <a:solidFill>
                  <a:srgbClr val="000000"/>
                </a:solidFill>
                <a:effectLst/>
                <a:ea typeface="Roboto" panose="02000000000000000000" pitchFamily="2" charset="0"/>
                <a:cs typeface="Roboto" panose="02000000000000000000" pitchFamily="2" charset="0"/>
              </a:rPr>
              <a:t>jai lygiavertę </a:t>
            </a:r>
            <a:r>
              <a:rPr lang="lt-LT" sz="2400" b="0" i="0" dirty="0">
                <a:solidFill>
                  <a:schemeClr val="accent1"/>
                </a:solidFill>
                <a:effectLst/>
                <a:ea typeface="Roboto" panose="02000000000000000000" pitchFamily="2" charset="0"/>
                <a:cs typeface="Roboto" panose="02000000000000000000" pitchFamily="2" charset="0"/>
              </a:rPr>
              <a:t>aukštojo mokslo kvalifikaciją bei socialinio pedagogo kvalifikaciją </a:t>
            </a:r>
            <a:r>
              <a:rPr lang="lt-LT" sz="2400" b="0" i="0" dirty="0">
                <a:solidFill>
                  <a:srgbClr val="000000"/>
                </a:solidFill>
                <a:effectLst/>
                <a:ea typeface="Roboto" panose="02000000000000000000" pitchFamily="2" charset="0"/>
                <a:cs typeface="Roboto" panose="02000000000000000000" pitchFamily="2" charset="0"/>
              </a:rPr>
              <a:t>ir yra baigęs studijų programą (</a:t>
            </a:r>
            <a:r>
              <a:rPr lang="lt-LT" sz="2400" b="0" i="0" dirty="0">
                <a:solidFill>
                  <a:schemeClr val="accent1"/>
                </a:solidFill>
                <a:effectLst/>
                <a:ea typeface="Roboto" panose="02000000000000000000" pitchFamily="2" charset="0"/>
                <a:cs typeface="Roboto" panose="02000000000000000000" pitchFamily="2" charset="0"/>
              </a:rPr>
              <a:t>specializaciją</a:t>
            </a:r>
            <a:r>
              <a:rPr lang="lt-LT" sz="2400" b="0" i="0" dirty="0">
                <a:solidFill>
                  <a:srgbClr val="000000"/>
                </a:solidFill>
                <a:effectLst/>
                <a:ea typeface="Roboto" panose="02000000000000000000" pitchFamily="2" charset="0"/>
                <a:cs typeface="Roboto" panose="02000000000000000000" pitchFamily="2" charset="0"/>
              </a:rPr>
              <a:t>), skirtą </a:t>
            </a:r>
            <a:r>
              <a:rPr lang="lt-LT" sz="2400" b="0" i="0" dirty="0">
                <a:solidFill>
                  <a:schemeClr val="accent1"/>
                </a:solidFill>
                <a:effectLst/>
                <a:ea typeface="Roboto" panose="02000000000000000000" pitchFamily="2" charset="0"/>
                <a:cs typeface="Roboto" panose="02000000000000000000" pitchFamily="2" charset="0"/>
              </a:rPr>
              <a:t>socialiniams pedagogams</a:t>
            </a:r>
            <a:r>
              <a:rPr lang="lt-LT" sz="2400" b="0" i="0" dirty="0">
                <a:solidFill>
                  <a:srgbClr val="000000"/>
                </a:solidFill>
                <a:effectLst/>
                <a:ea typeface="Roboto" panose="02000000000000000000" pitchFamily="2" charset="0"/>
                <a:cs typeface="Roboto" panose="02000000000000000000" pitchFamily="2" charset="0"/>
              </a:rPr>
              <a:t> rengti, </a:t>
            </a:r>
          </a:p>
          <a:p>
            <a:pPr marL="0" indent="0" algn="ctr">
              <a:buNone/>
            </a:pPr>
            <a:r>
              <a:rPr lang="lt-LT" sz="2400" b="1" i="0" dirty="0">
                <a:solidFill>
                  <a:schemeClr val="accent1"/>
                </a:solidFill>
                <a:effectLst/>
                <a:ea typeface="Roboto" panose="02000000000000000000" pitchFamily="2" charset="0"/>
                <a:cs typeface="Roboto" panose="02000000000000000000" pitchFamily="2" charset="0"/>
              </a:rPr>
              <a:t> </a:t>
            </a:r>
          </a:p>
          <a:p>
            <a:pPr marL="0" indent="0" algn="ctr">
              <a:buNone/>
            </a:pPr>
            <a:r>
              <a:rPr lang="lt-LT" sz="2400" b="1" i="0" dirty="0">
                <a:solidFill>
                  <a:schemeClr val="accent1"/>
                </a:solidFill>
                <a:effectLst/>
                <a:ea typeface="Roboto" panose="02000000000000000000" pitchFamily="2" charset="0"/>
                <a:cs typeface="Roboto" panose="02000000000000000000" pitchFamily="2" charset="0"/>
              </a:rPr>
              <a:t>IR YRA NEPRIEKAIŠTINGOS REPUTACIJOS </a:t>
            </a:r>
            <a:endParaRPr lang="lt-LT" sz="2400" b="1" dirty="0">
              <a:solidFill>
                <a:schemeClr val="accent1"/>
              </a:solidFill>
              <a:ea typeface="Roboto" panose="02000000000000000000" pitchFamily="2" charset="0"/>
              <a:cs typeface="Roboto" panose="02000000000000000000" pitchFamily="2" charset="0"/>
            </a:endParaRPr>
          </a:p>
        </p:txBody>
      </p:sp>
      <p:pic>
        <p:nvPicPr>
          <p:cNvPr id="4" name="Graphic 36">
            <a:extLst>
              <a:ext uri="{FF2B5EF4-FFF2-40B4-BE49-F238E27FC236}">
                <a16:creationId xmlns:a16="http://schemas.microsoft.com/office/drawing/2014/main" id="{FA194F50-CC78-1E25-B40F-CA59091B084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7080000">
            <a:off x="-822776" y="-689922"/>
            <a:ext cx="2015665" cy="2597338"/>
          </a:xfrm>
          <a:prstGeom prst="rect">
            <a:avLst/>
          </a:prstGeom>
        </p:spPr>
      </p:pic>
      <p:pic>
        <p:nvPicPr>
          <p:cNvPr id="5" name="Graphic 36">
            <a:extLst>
              <a:ext uri="{FF2B5EF4-FFF2-40B4-BE49-F238E27FC236}">
                <a16:creationId xmlns:a16="http://schemas.microsoft.com/office/drawing/2014/main" id="{6A9555CE-1F96-FD11-4EBC-F8B08FC79F6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7080000">
            <a:off x="10147855" y="4922935"/>
            <a:ext cx="3895265" cy="4913818"/>
          </a:xfrm>
          <a:prstGeom prst="rect">
            <a:avLst/>
          </a:prstGeom>
        </p:spPr>
      </p:pic>
    </p:spTree>
    <p:extLst>
      <p:ext uri="{BB962C8B-B14F-4D97-AF65-F5344CB8AC3E}">
        <p14:creationId xmlns:p14="http://schemas.microsoft.com/office/powerpoint/2010/main" val="4207165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D487C-04A2-BE52-5512-A84083649C9D}"/>
              </a:ext>
            </a:extLst>
          </p:cNvPr>
          <p:cNvSpPr>
            <a:spLocks noGrp="1"/>
          </p:cNvSpPr>
          <p:nvPr>
            <p:ph type="title"/>
          </p:nvPr>
        </p:nvSpPr>
        <p:spPr>
          <a:xfrm>
            <a:off x="838200" y="365126"/>
            <a:ext cx="10515600" cy="745920"/>
          </a:xfrm>
        </p:spPr>
        <p:txBody>
          <a:bodyPr/>
          <a:lstStyle/>
          <a:p>
            <a:pPr algn="ctr"/>
            <a:r>
              <a:rPr lang="lt-LT" sz="3200" b="1" dirty="0">
                <a:solidFill>
                  <a:schemeClr val="accent1"/>
                </a:solidFill>
              </a:rPr>
              <a:t>UGDYMO MOKSLŲ STUDIJŲ KRYPTYS</a:t>
            </a:r>
            <a:br>
              <a:rPr lang="lt-LT" sz="3200" b="1" dirty="0">
                <a:solidFill>
                  <a:schemeClr val="accent1"/>
                </a:solidFill>
              </a:rPr>
            </a:br>
            <a:endParaRPr lang="lt-LT" sz="3200" b="1" dirty="0">
              <a:solidFill>
                <a:schemeClr val="accent1"/>
              </a:solidFill>
            </a:endParaRPr>
          </a:p>
        </p:txBody>
      </p:sp>
      <p:sp>
        <p:nvSpPr>
          <p:cNvPr id="6" name="Content Placeholder 5">
            <a:extLst>
              <a:ext uri="{FF2B5EF4-FFF2-40B4-BE49-F238E27FC236}">
                <a16:creationId xmlns:a16="http://schemas.microsoft.com/office/drawing/2014/main" id="{5E761B12-0A89-FE1F-481A-80380CBC11AF}"/>
              </a:ext>
            </a:extLst>
          </p:cNvPr>
          <p:cNvSpPr>
            <a:spLocks noGrp="1"/>
          </p:cNvSpPr>
          <p:nvPr>
            <p:ph idx="1"/>
          </p:nvPr>
        </p:nvSpPr>
        <p:spPr/>
        <p:txBody>
          <a:bodyPr/>
          <a:lstStyle/>
          <a:p>
            <a:pPr indent="0">
              <a:buNone/>
            </a:pPr>
            <a:r>
              <a:rPr lang="lt-LT" sz="1800" dirty="0">
                <a:effectLst/>
                <a:latin typeface="Times New Roman" panose="02020603050405020304" pitchFamily="18" charset="0"/>
                <a:ea typeface="Times New Roman" panose="02020603050405020304" pitchFamily="18" charset="0"/>
              </a:rPr>
              <a:t>Lietuvos Respublikos švietimo, mokslo ir sporto ministro 2024 m. liepos 24  d. įsakymo Nr. V-824 </a:t>
            </a:r>
          </a:p>
          <a:p>
            <a:pPr marL="0" indent="0">
              <a:buNone/>
            </a:pPr>
            <a:r>
              <a:rPr lang="lt-LT" sz="1800" dirty="0">
                <a:effectLst/>
                <a:latin typeface="Times New Roman" panose="02020603050405020304" pitchFamily="18" charset="0"/>
                <a:ea typeface="Times New Roman" panose="02020603050405020304" pitchFamily="18" charset="0"/>
              </a:rPr>
              <a:t>Redakcija:</a:t>
            </a:r>
          </a:p>
          <a:p>
            <a:pPr marL="0" indent="0">
              <a:buNone/>
            </a:pPr>
            <a:endParaRPr lang="lt-LT" dirty="0"/>
          </a:p>
        </p:txBody>
      </p:sp>
      <p:pic>
        <p:nvPicPr>
          <p:cNvPr id="8" name="Picture 7">
            <a:extLst>
              <a:ext uri="{FF2B5EF4-FFF2-40B4-BE49-F238E27FC236}">
                <a16:creationId xmlns:a16="http://schemas.microsoft.com/office/drawing/2014/main" id="{DB08619F-3427-F417-335B-AA5B3513FF3E}"/>
              </a:ext>
            </a:extLst>
          </p:cNvPr>
          <p:cNvPicPr>
            <a:picLocks noChangeAspect="1"/>
          </p:cNvPicPr>
          <p:nvPr/>
        </p:nvPicPr>
        <p:blipFill>
          <a:blip r:embed="rId2"/>
          <a:stretch>
            <a:fillRect/>
          </a:stretch>
        </p:blipFill>
        <p:spPr>
          <a:xfrm>
            <a:off x="998681" y="3028303"/>
            <a:ext cx="9884160" cy="1188000"/>
          </a:xfrm>
          <a:prstGeom prst="rect">
            <a:avLst/>
          </a:prstGeom>
        </p:spPr>
      </p:pic>
      <p:pic>
        <p:nvPicPr>
          <p:cNvPr id="9" name="Graphic 36">
            <a:extLst>
              <a:ext uri="{FF2B5EF4-FFF2-40B4-BE49-F238E27FC236}">
                <a16:creationId xmlns:a16="http://schemas.microsoft.com/office/drawing/2014/main" id="{AA78A896-9FA1-F0E3-620A-EC21FA6BB3F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7080000">
            <a:off x="9095689" y="3634909"/>
            <a:ext cx="3895265" cy="4913818"/>
          </a:xfrm>
          <a:prstGeom prst="rect">
            <a:avLst/>
          </a:prstGeom>
        </p:spPr>
      </p:pic>
    </p:spTree>
    <p:extLst>
      <p:ext uri="{BB962C8B-B14F-4D97-AF65-F5344CB8AC3E}">
        <p14:creationId xmlns:p14="http://schemas.microsoft.com/office/powerpoint/2010/main" val="3820767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E06C71-059B-0B69-9FF0-412979A41A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D44CD5-AEA0-B245-6D4D-5CFD45663F50}"/>
              </a:ext>
            </a:extLst>
          </p:cNvPr>
          <p:cNvSpPr>
            <a:spLocks noGrp="1"/>
          </p:cNvSpPr>
          <p:nvPr>
            <p:ph type="title"/>
          </p:nvPr>
        </p:nvSpPr>
        <p:spPr/>
        <p:txBody>
          <a:bodyPr/>
          <a:lstStyle/>
          <a:p>
            <a:pPr algn="ctr"/>
            <a:r>
              <a:rPr lang="lt-LT" sz="3600" b="1" dirty="0">
                <a:solidFill>
                  <a:schemeClr val="accent1"/>
                </a:solidFill>
              </a:rPr>
              <a:t>SERTIFIKATAS</a:t>
            </a:r>
          </a:p>
        </p:txBody>
      </p:sp>
      <p:sp>
        <p:nvSpPr>
          <p:cNvPr id="3" name="Content Placeholder 2">
            <a:extLst>
              <a:ext uri="{FF2B5EF4-FFF2-40B4-BE49-F238E27FC236}">
                <a16:creationId xmlns:a16="http://schemas.microsoft.com/office/drawing/2014/main" id="{5D68CC4E-4897-E362-8005-ADD3AC4C61C5}"/>
              </a:ext>
            </a:extLst>
          </p:cNvPr>
          <p:cNvSpPr>
            <a:spLocks noGrp="1"/>
          </p:cNvSpPr>
          <p:nvPr>
            <p:ph idx="1"/>
          </p:nvPr>
        </p:nvSpPr>
        <p:spPr/>
        <p:txBody>
          <a:bodyPr/>
          <a:lstStyle/>
          <a:p>
            <a:r>
              <a:rPr lang="lt-LT" b="0" i="0" dirty="0">
                <a:solidFill>
                  <a:srgbClr val="000000"/>
                </a:solidFill>
                <a:effectLst/>
                <a:ea typeface="Roboto" panose="02000000000000000000" pitchFamily="2" charset="0"/>
                <a:cs typeface="Roboto" panose="02000000000000000000" pitchFamily="2" charset="0"/>
              </a:rPr>
              <a:t>dokumentas, kuriuo </a:t>
            </a:r>
            <a:r>
              <a:rPr lang="lt-LT" b="0" i="0" dirty="0">
                <a:solidFill>
                  <a:schemeClr val="accent1"/>
                </a:solidFill>
                <a:effectLst/>
                <a:ea typeface="Roboto" panose="02000000000000000000" pitchFamily="2" charset="0"/>
                <a:cs typeface="Roboto" panose="02000000000000000000" pitchFamily="2" charset="0"/>
              </a:rPr>
              <a:t>patvirtinama</a:t>
            </a:r>
            <a:r>
              <a:rPr lang="lt-LT" b="0" i="0" dirty="0">
                <a:solidFill>
                  <a:srgbClr val="000000"/>
                </a:solidFill>
                <a:effectLst/>
                <a:ea typeface="Roboto" panose="02000000000000000000" pitchFamily="2" charset="0"/>
                <a:cs typeface="Roboto" panose="02000000000000000000" pitchFamily="2" charset="0"/>
              </a:rPr>
              <a:t> jaunimo darbuotojo </a:t>
            </a:r>
            <a:r>
              <a:rPr lang="lt-LT" b="0" i="0" dirty="0">
                <a:solidFill>
                  <a:schemeClr val="accent1"/>
                </a:solidFill>
                <a:effectLst/>
                <a:ea typeface="Roboto" panose="02000000000000000000" pitchFamily="2" charset="0"/>
                <a:cs typeface="Roboto" panose="02000000000000000000" pitchFamily="2" charset="0"/>
              </a:rPr>
              <a:t>patirtis</a:t>
            </a:r>
            <a:r>
              <a:rPr lang="lt-LT" b="0" i="0" dirty="0">
                <a:solidFill>
                  <a:srgbClr val="000000"/>
                </a:solidFill>
                <a:effectLst/>
                <a:ea typeface="Roboto" panose="02000000000000000000" pitchFamily="2" charset="0"/>
                <a:cs typeface="Roboto" panose="02000000000000000000" pitchFamily="2" charset="0"/>
              </a:rPr>
              <a:t>, </a:t>
            </a:r>
            <a:r>
              <a:rPr lang="lt-LT" b="0" i="0" dirty="0">
                <a:solidFill>
                  <a:schemeClr val="accent1"/>
                </a:solidFill>
                <a:effectLst/>
                <a:ea typeface="Roboto" panose="02000000000000000000" pitchFamily="2" charset="0"/>
                <a:cs typeface="Roboto" panose="02000000000000000000" pitchFamily="2" charset="0"/>
              </a:rPr>
              <a:t>kompetencijos, gebėjimai </a:t>
            </a:r>
            <a:r>
              <a:rPr lang="lt-LT" b="0" i="0" dirty="0">
                <a:solidFill>
                  <a:srgbClr val="000000"/>
                </a:solidFill>
                <a:effectLst/>
                <a:ea typeface="Roboto" panose="02000000000000000000" pitchFamily="2" charset="0"/>
                <a:cs typeface="Roboto" panose="02000000000000000000" pitchFamily="2" charset="0"/>
              </a:rPr>
              <a:t>ir suteikiama teisė dirbti su jaunimu.</a:t>
            </a:r>
          </a:p>
          <a:p>
            <a:endParaRPr lang="lt-LT" dirty="0">
              <a:solidFill>
                <a:srgbClr val="000000"/>
              </a:solidFill>
              <a:ea typeface="Roboto" panose="02000000000000000000" pitchFamily="2" charset="0"/>
              <a:cs typeface="Roboto" panose="02000000000000000000" pitchFamily="2" charset="0"/>
            </a:endParaRPr>
          </a:p>
          <a:p>
            <a:pPr marL="0" indent="0">
              <a:buNone/>
            </a:pPr>
            <a:r>
              <a:rPr lang="lt-LT" dirty="0">
                <a:solidFill>
                  <a:srgbClr val="000000"/>
                </a:solidFill>
                <a:ea typeface="Roboto" panose="02000000000000000000" pitchFamily="2" charset="0"/>
                <a:cs typeface="Roboto" panose="02000000000000000000" pitchFamily="2" charset="0"/>
              </a:rPr>
              <a:t>Norintys įgyti sertifikatą, turės:</a:t>
            </a:r>
          </a:p>
          <a:p>
            <a:pPr algn="ctr"/>
            <a:r>
              <a:rPr lang="lt-LT" dirty="0">
                <a:solidFill>
                  <a:srgbClr val="000000"/>
                </a:solidFill>
                <a:ea typeface="Roboto" panose="02000000000000000000" pitchFamily="2" charset="0"/>
                <a:cs typeface="Roboto" panose="02000000000000000000" pitchFamily="2" charset="0"/>
              </a:rPr>
              <a:t>turėti aukštąjį išsilavinimą</a:t>
            </a:r>
          </a:p>
          <a:p>
            <a:pPr marL="0" indent="0" algn="ctr">
              <a:buNone/>
            </a:pPr>
            <a:r>
              <a:rPr lang="lt-LT" dirty="0">
                <a:solidFill>
                  <a:srgbClr val="000000"/>
                </a:solidFill>
                <a:ea typeface="Roboto" panose="02000000000000000000" pitchFamily="2" charset="0"/>
                <a:cs typeface="Roboto" panose="02000000000000000000" pitchFamily="2" charset="0"/>
              </a:rPr>
              <a:t> IR</a:t>
            </a:r>
          </a:p>
          <a:p>
            <a:pPr algn="ctr"/>
            <a:r>
              <a:rPr lang="lt-LT" dirty="0">
                <a:solidFill>
                  <a:srgbClr val="000000"/>
                </a:solidFill>
                <a:ea typeface="Roboto" panose="02000000000000000000" pitchFamily="2" charset="0"/>
                <a:cs typeface="Roboto" panose="02000000000000000000" pitchFamily="2" charset="0"/>
              </a:rPr>
              <a:t>būti nepriekaištingos reputacijos.</a:t>
            </a:r>
            <a:endParaRPr lang="lt-LT" dirty="0">
              <a:ea typeface="Roboto" panose="02000000000000000000" pitchFamily="2" charset="0"/>
              <a:cs typeface="Roboto" panose="02000000000000000000" pitchFamily="2" charset="0"/>
            </a:endParaRPr>
          </a:p>
        </p:txBody>
      </p:sp>
      <p:pic>
        <p:nvPicPr>
          <p:cNvPr id="4" name="Graphic 36">
            <a:extLst>
              <a:ext uri="{FF2B5EF4-FFF2-40B4-BE49-F238E27FC236}">
                <a16:creationId xmlns:a16="http://schemas.microsoft.com/office/drawing/2014/main" id="{8EEB4408-4646-271B-9EA8-4A98C2FC386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7080000">
            <a:off x="-169633" y="-509052"/>
            <a:ext cx="2015665" cy="2597338"/>
          </a:xfrm>
          <a:prstGeom prst="rect">
            <a:avLst/>
          </a:prstGeom>
        </p:spPr>
      </p:pic>
      <p:pic>
        <p:nvPicPr>
          <p:cNvPr id="5" name="Graphic 36">
            <a:extLst>
              <a:ext uri="{FF2B5EF4-FFF2-40B4-BE49-F238E27FC236}">
                <a16:creationId xmlns:a16="http://schemas.microsoft.com/office/drawing/2014/main" id="{7789D10A-346E-DD1A-798F-8946DFCC982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7080000">
            <a:off x="10147855" y="4922935"/>
            <a:ext cx="3895265" cy="4913818"/>
          </a:xfrm>
          <a:prstGeom prst="rect">
            <a:avLst/>
          </a:prstGeom>
        </p:spPr>
      </p:pic>
    </p:spTree>
    <p:extLst>
      <p:ext uri="{BB962C8B-B14F-4D97-AF65-F5344CB8AC3E}">
        <p14:creationId xmlns:p14="http://schemas.microsoft.com/office/powerpoint/2010/main" val="2170817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36">
            <a:extLst>
              <a:ext uri="{FF2B5EF4-FFF2-40B4-BE49-F238E27FC236}">
                <a16:creationId xmlns:a16="http://schemas.microsoft.com/office/drawing/2014/main" id="{E3AACE08-E1BD-BF5E-F375-EF713C41B93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0340000">
            <a:off x="8615748" y="-2178758"/>
            <a:ext cx="4123865" cy="5209093"/>
          </a:xfrm>
          <a:prstGeom prst="rect">
            <a:avLst/>
          </a:prstGeom>
        </p:spPr>
      </p:pic>
      <p:sp>
        <p:nvSpPr>
          <p:cNvPr id="9" name="TextBox 8">
            <a:extLst>
              <a:ext uri="{FF2B5EF4-FFF2-40B4-BE49-F238E27FC236}">
                <a16:creationId xmlns:a16="http://schemas.microsoft.com/office/drawing/2014/main" id="{5554E3F1-E5EB-69B8-BC23-E51D9BA8E913}"/>
              </a:ext>
            </a:extLst>
          </p:cNvPr>
          <p:cNvSpPr txBox="1"/>
          <p:nvPr/>
        </p:nvSpPr>
        <p:spPr>
          <a:xfrm>
            <a:off x="2386787" y="1118113"/>
            <a:ext cx="10472056" cy="234936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150000"/>
              </a:lnSpc>
              <a:buAutoNum type="arabicPeriod"/>
            </a:pPr>
            <a:endParaRPr lang="lt-LT" sz="2000" i="1" dirty="0">
              <a:latin typeface="Roboto" panose="02000000000000000000" pitchFamily="2" charset="0"/>
              <a:ea typeface="Roboto" panose="02000000000000000000" pitchFamily="2" charset="0"/>
              <a:cs typeface="Roboto" panose="02000000000000000000" pitchFamily="2" charset="0"/>
            </a:endParaRPr>
          </a:p>
          <a:p>
            <a:pPr marL="342900" indent="-342900">
              <a:lnSpc>
                <a:spcPct val="150000"/>
              </a:lnSpc>
              <a:buAutoNum type="arabicPeriod"/>
            </a:pPr>
            <a:endParaRPr lang="lt-LT" sz="2000" i="1" dirty="0">
              <a:latin typeface="Roboto" panose="02000000000000000000" pitchFamily="2" charset="0"/>
              <a:ea typeface="Roboto" panose="02000000000000000000" pitchFamily="2" charset="0"/>
              <a:cs typeface="Roboto" panose="02000000000000000000" pitchFamily="2" charset="0"/>
            </a:endParaRPr>
          </a:p>
          <a:p>
            <a:pPr marL="342900" indent="-342900">
              <a:lnSpc>
                <a:spcPct val="150000"/>
              </a:lnSpc>
              <a:buAutoNum type="arabicPeriod"/>
            </a:pPr>
            <a:endParaRPr lang="lt-LT" sz="2000" i="1" dirty="0">
              <a:latin typeface="Roboto" panose="02000000000000000000" pitchFamily="2" charset="0"/>
              <a:ea typeface="Roboto" panose="02000000000000000000" pitchFamily="2" charset="0"/>
              <a:cs typeface="Roboto" panose="02000000000000000000" pitchFamily="2" charset="0"/>
            </a:endParaRPr>
          </a:p>
          <a:p>
            <a:pPr marL="342900" indent="-342900">
              <a:lnSpc>
                <a:spcPct val="150000"/>
              </a:lnSpc>
              <a:buAutoNum type="arabicPeriod"/>
            </a:pPr>
            <a:endParaRPr lang="lt-LT" sz="2000" i="1" dirty="0">
              <a:latin typeface="Roboto" panose="02000000000000000000" pitchFamily="2" charset="0"/>
              <a:ea typeface="Roboto" panose="02000000000000000000" pitchFamily="2" charset="0"/>
              <a:cs typeface="Roboto" panose="02000000000000000000" pitchFamily="2" charset="0"/>
            </a:endParaRPr>
          </a:p>
          <a:p>
            <a:pPr>
              <a:lnSpc>
                <a:spcPct val="150000"/>
              </a:lnSpc>
            </a:pPr>
            <a:endParaRPr lang="en-US" sz="2000" i="1" dirty="0">
              <a:latin typeface="Roboto" panose="02000000000000000000" pitchFamily="2" charset="0"/>
              <a:ea typeface="Roboto" panose="02000000000000000000" pitchFamily="2" charset="0"/>
              <a:cs typeface="Roboto" panose="02000000000000000000" pitchFamily="2" charset="0"/>
            </a:endParaRPr>
          </a:p>
        </p:txBody>
      </p:sp>
      <p:pic>
        <p:nvPicPr>
          <p:cNvPr id="2" name="Graphic 36">
            <a:extLst>
              <a:ext uri="{FF2B5EF4-FFF2-40B4-BE49-F238E27FC236}">
                <a16:creationId xmlns:a16="http://schemas.microsoft.com/office/drawing/2014/main" id="{AB423FD2-0C3E-A5C4-2DDA-9B9F85463E0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0340000">
            <a:off x="-3241273" y="4033411"/>
            <a:ext cx="4123865" cy="5209093"/>
          </a:xfrm>
          <a:prstGeom prst="rect">
            <a:avLst/>
          </a:prstGeom>
        </p:spPr>
      </p:pic>
      <p:pic>
        <p:nvPicPr>
          <p:cNvPr id="3" name="Graphic 36">
            <a:extLst>
              <a:ext uri="{FF2B5EF4-FFF2-40B4-BE49-F238E27FC236}">
                <a16:creationId xmlns:a16="http://schemas.microsoft.com/office/drawing/2014/main" id="{E1724DA8-6479-EEC7-545D-908A148A9D7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0340000">
            <a:off x="-2675613" y="4168216"/>
            <a:ext cx="4123865" cy="5209093"/>
          </a:xfrm>
          <a:prstGeom prst="rect">
            <a:avLst/>
          </a:prstGeom>
        </p:spPr>
      </p:pic>
      <p:sp>
        <p:nvSpPr>
          <p:cNvPr id="7" name="Title 6">
            <a:extLst>
              <a:ext uri="{FF2B5EF4-FFF2-40B4-BE49-F238E27FC236}">
                <a16:creationId xmlns:a16="http://schemas.microsoft.com/office/drawing/2014/main" id="{AF9A6F0B-57BB-F852-2A9D-0B6EC3E14225}"/>
              </a:ext>
            </a:extLst>
          </p:cNvPr>
          <p:cNvSpPr>
            <a:spLocks noGrp="1"/>
          </p:cNvSpPr>
          <p:nvPr>
            <p:ph type="title"/>
          </p:nvPr>
        </p:nvSpPr>
        <p:spPr>
          <a:xfrm>
            <a:off x="838200" y="425790"/>
            <a:ext cx="10515600" cy="1325563"/>
          </a:xfrm>
        </p:spPr>
        <p:txBody>
          <a:bodyPr/>
          <a:lstStyle/>
          <a:p>
            <a:pPr algn="ctr"/>
            <a:r>
              <a:rPr lang="lt-LT" sz="3600" b="1" dirty="0">
                <a:solidFill>
                  <a:schemeClr val="accent1"/>
                </a:solidFill>
              </a:rPr>
              <a:t>SERTIFIKAVIMO METU VERTINAMI GEBĖJIMAI</a:t>
            </a:r>
          </a:p>
        </p:txBody>
      </p:sp>
      <p:sp>
        <p:nvSpPr>
          <p:cNvPr id="11" name="Content Placeholder 10">
            <a:extLst>
              <a:ext uri="{FF2B5EF4-FFF2-40B4-BE49-F238E27FC236}">
                <a16:creationId xmlns:a16="http://schemas.microsoft.com/office/drawing/2014/main" id="{D29A3524-2B37-A87A-F645-76A4E47F3A87}"/>
              </a:ext>
            </a:extLst>
          </p:cNvPr>
          <p:cNvSpPr>
            <a:spLocks noGrp="1"/>
          </p:cNvSpPr>
          <p:nvPr>
            <p:ph idx="1"/>
          </p:nvPr>
        </p:nvSpPr>
        <p:spPr>
          <a:xfrm>
            <a:off x="838200" y="1376624"/>
            <a:ext cx="10515600" cy="4800339"/>
          </a:xfrm>
        </p:spPr>
        <p:txBody>
          <a:bodyPr/>
          <a:lstStyle/>
          <a:p>
            <a:pPr algn="just">
              <a:lnSpc>
                <a:spcPts val="1800"/>
              </a:lnSpc>
            </a:pPr>
            <a:r>
              <a:rPr lang="lt-LT" sz="2000" b="0" i="0" dirty="0">
                <a:solidFill>
                  <a:srgbClr val="000000"/>
                </a:solidFill>
                <a:effectLst/>
                <a:ea typeface="Roboto" panose="02000000000000000000" pitchFamily="2" charset="0"/>
                <a:cs typeface="Roboto" panose="02000000000000000000" pitchFamily="2" charset="0"/>
              </a:rPr>
              <a:t> įvertinti jauno žmogaus poreikius ir vykdyti intervenciją;</a:t>
            </a:r>
          </a:p>
          <a:p>
            <a:pPr marL="0" indent="0" algn="just">
              <a:lnSpc>
                <a:spcPts val="1800"/>
              </a:lnSpc>
              <a:buNone/>
            </a:pPr>
            <a:endParaRPr lang="lt-LT" sz="2000" b="0" i="0" dirty="0">
              <a:solidFill>
                <a:srgbClr val="000000"/>
              </a:solidFill>
              <a:effectLst/>
              <a:ea typeface="Roboto" panose="02000000000000000000" pitchFamily="2" charset="0"/>
              <a:cs typeface="Roboto" panose="02000000000000000000" pitchFamily="2" charset="0"/>
            </a:endParaRPr>
          </a:p>
          <a:p>
            <a:pPr algn="just">
              <a:lnSpc>
                <a:spcPts val="1800"/>
              </a:lnSpc>
            </a:pPr>
            <a:r>
              <a:rPr lang="lt-LT" sz="2000" b="0" i="0" dirty="0">
                <a:solidFill>
                  <a:srgbClr val="000000"/>
                </a:solidFill>
                <a:effectLst/>
                <a:ea typeface="Roboto" panose="02000000000000000000" pitchFamily="2" charset="0"/>
                <a:cs typeface="Roboto" panose="02000000000000000000" pitchFamily="2" charset="0"/>
              </a:rPr>
              <a:t>bendrauti ir dirbti komandoje;</a:t>
            </a:r>
          </a:p>
          <a:p>
            <a:pPr marL="0" indent="0" algn="just">
              <a:lnSpc>
                <a:spcPts val="1800"/>
              </a:lnSpc>
              <a:buNone/>
            </a:pPr>
            <a:endParaRPr lang="lt-LT" sz="2000" b="0" i="0" dirty="0">
              <a:solidFill>
                <a:srgbClr val="000000"/>
              </a:solidFill>
              <a:effectLst/>
              <a:ea typeface="Roboto" panose="02000000000000000000" pitchFamily="2" charset="0"/>
              <a:cs typeface="Roboto" panose="02000000000000000000" pitchFamily="2" charset="0"/>
            </a:endParaRPr>
          </a:p>
          <a:p>
            <a:pPr algn="just">
              <a:lnSpc>
                <a:spcPts val="1800"/>
              </a:lnSpc>
            </a:pPr>
            <a:r>
              <a:rPr lang="lt-LT" sz="2000" b="0" i="0" dirty="0">
                <a:solidFill>
                  <a:srgbClr val="000000"/>
                </a:solidFill>
                <a:effectLst/>
                <a:ea typeface="Roboto" panose="02000000000000000000" pitchFamily="2" charset="0"/>
                <a:cs typeface="Roboto" panose="02000000000000000000" pitchFamily="2" charset="0"/>
              </a:rPr>
              <a:t>imtis iniciatyvos, planuoti ir prisiimti atsakomybę;</a:t>
            </a:r>
          </a:p>
          <a:p>
            <a:pPr marL="0" indent="0" algn="just">
              <a:lnSpc>
                <a:spcPts val="1800"/>
              </a:lnSpc>
              <a:buNone/>
            </a:pPr>
            <a:endParaRPr lang="lt-LT" sz="2000" b="0" i="0" dirty="0">
              <a:solidFill>
                <a:srgbClr val="000000"/>
              </a:solidFill>
              <a:effectLst/>
              <a:ea typeface="Roboto" panose="02000000000000000000" pitchFamily="2" charset="0"/>
              <a:cs typeface="Roboto" panose="02000000000000000000" pitchFamily="2" charset="0"/>
            </a:endParaRPr>
          </a:p>
          <a:p>
            <a:pPr algn="just">
              <a:lnSpc>
                <a:spcPts val="1800"/>
              </a:lnSpc>
            </a:pPr>
            <a:r>
              <a:rPr lang="lt-LT" sz="2000" b="0" i="0" dirty="0">
                <a:solidFill>
                  <a:srgbClr val="000000"/>
                </a:solidFill>
                <a:effectLst/>
                <a:ea typeface="Roboto" panose="02000000000000000000" pitchFamily="2" charset="0"/>
                <a:cs typeface="Roboto" panose="02000000000000000000" pitchFamily="2" charset="0"/>
              </a:rPr>
              <a:t>analizuoti situaciją (reflektuoti);</a:t>
            </a:r>
          </a:p>
          <a:p>
            <a:pPr marL="0" indent="0" algn="just">
              <a:lnSpc>
                <a:spcPts val="1800"/>
              </a:lnSpc>
              <a:buNone/>
            </a:pPr>
            <a:endParaRPr lang="lt-LT" sz="2000" b="0" i="0" dirty="0">
              <a:solidFill>
                <a:srgbClr val="000000"/>
              </a:solidFill>
              <a:effectLst/>
              <a:ea typeface="Roboto" panose="02000000000000000000" pitchFamily="2" charset="0"/>
              <a:cs typeface="Roboto" panose="02000000000000000000" pitchFamily="2" charset="0"/>
            </a:endParaRPr>
          </a:p>
          <a:p>
            <a:pPr algn="just">
              <a:lnSpc>
                <a:spcPts val="1800"/>
              </a:lnSpc>
            </a:pPr>
            <a:r>
              <a:rPr lang="lt-LT" sz="2000" b="0" i="0" dirty="0">
                <a:solidFill>
                  <a:srgbClr val="000000"/>
                </a:solidFill>
                <a:effectLst/>
                <a:ea typeface="Roboto" panose="02000000000000000000" pitchFamily="2" charset="0"/>
                <a:cs typeface="Roboto" panose="02000000000000000000" pitchFamily="2" charset="0"/>
              </a:rPr>
              <a:t>tobulėti;</a:t>
            </a:r>
          </a:p>
          <a:p>
            <a:pPr marL="0" indent="0" algn="just">
              <a:lnSpc>
                <a:spcPts val="1800"/>
              </a:lnSpc>
              <a:buNone/>
            </a:pPr>
            <a:endParaRPr lang="lt-LT" sz="2000" b="0" i="0" dirty="0">
              <a:solidFill>
                <a:srgbClr val="000000"/>
              </a:solidFill>
              <a:effectLst/>
              <a:ea typeface="Roboto" panose="02000000000000000000" pitchFamily="2" charset="0"/>
              <a:cs typeface="Roboto" panose="02000000000000000000" pitchFamily="2" charset="0"/>
            </a:endParaRPr>
          </a:p>
          <a:p>
            <a:pPr algn="just">
              <a:lnSpc>
                <a:spcPts val="1800"/>
              </a:lnSpc>
            </a:pPr>
            <a:r>
              <a:rPr lang="lt-LT" sz="2000" b="0" i="0" dirty="0">
                <a:solidFill>
                  <a:srgbClr val="000000"/>
                </a:solidFill>
                <a:effectLst/>
                <a:ea typeface="Roboto" panose="02000000000000000000" pitchFamily="2" charset="0"/>
                <a:cs typeface="Roboto" panose="02000000000000000000" pitchFamily="2" charset="0"/>
              </a:rPr>
              <a:t>plėtoti tarpinstitucinį bendradarbiavimą;</a:t>
            </a:r>
          </a:p>
          <a:p>
            <a:pPr marL="0" indent="0" algn="just">
              <a:lnSpc>
                <a:spcPts val="1800"/>
              </a:lnSpc>
              <a:buNone/>
            </a:pPr>
            <a:endParaRPr lang="lt-LT" sz="2000" b="0" i="0" dirty="0">
              <a:solidFill>
                <a:srgbClr val="000000"/>
              </a:solidFill>
              <a:effectLst/>
              <a:ea typeface="Roboto" panose="02000000000000000000" pitchFamily="2" charset="0"/>
              <a:cs typeface="Roboto" panose="02000000000000000000" pitchFamily="2" charset="0"/>
            </a:endParaRPr>
          </a:p>
          <a:p>
            <a:pPr algn="just">
              <a:lnSpc>
                <a:spcPts val="1800"/>
              </a:lnSpc>
            </a:pPr>
            <a:r>
              <a:rPr lang="lt-LT" sz="2000" b="0" i="0" dirty="0">
                <a:solidFill>
                  <a:srgbClr val="000000"/>
                </a:solidFill>
                <a:effectLst/>
                <a:ea typeface="Roboto" panose="02000000000000000000" pitchFamily="2" charset="0"/>
                <a:cs typeface="Roboto" panose="02000000000000000000" pitchFamily="2" charset="0"/>
              </a:rPr>
              <a:t>daryti teigiamą įtaką jauniems žmonėms ir jų aplinkai.</a:t>
            </a:r>
          </a:p>
          <a:p>
            <a:endParaRPr lang="lt-LT" dirty="0"/>
          </a:p>
        </p:txBody>
      </p:sp>
    </p:spTree>
    <p:extLst>
      <p:ext uri="{BB962C8B-B14F-4D97-AF65-F5344CB8AC3E}">
        <p14:creationId xmlns:p14="http://schemas.microsoft.com/office/powerpoint/2010/main" val="599452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5B75D-3A5C-68EF-B449-7BD83CA7A3C7}"/>
            </a:ext>
          </a:extLst>
        </p:cNvPr>
        <p:cNvGrpSpPr/>
        <p:nvPr/>
      </p:nvGrpSpPr>
      <p:grpSpPr>
        <a:xfrm>
          <a:off x="0" y="0"/>
          <a:ext cx="0" cy="0"/>
          <a:chOff x="0" y="0"/>
          <a:chExt cx="0" cy="0"/>
        </a:xfrm>
      </p:grpSpPr>
      <p:pic>
        <p:nvPicPr>
          <p:cNvPr id="8" name="Graphic 36">
            <a:extLst>
              <a:ext uri="{FF2B5EF4-FFF2-40B4-BE49-F238E27FC236}">
                <a16:creationId xmlns:a16="http://schemas.microsoft.com/office/drawing/2014/main" id="{9F210A5A-1F54-191F-4AFC-42D3038C363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0340000">
            <a:off x="10501855" y="3133396"/>
            <a:ext cx="4123865" cy="5209093"/>
          </a:xfrm>
          <a:prstGeom prst="rect">
            <a:avLst/>
          </a:prstGeom>
        </p:spPr>
      </p:pic>
      <p:sp>
        <p:nvSpPr>
          <p:cNvPr id="9" name="TextBox 8">
            <a:extLst>
              <a:ext uri="{FF2B5EF4-FFF2-40B4-BE49-F238E27FC236}">
                <a16:creationId xmlns:a16="http://schemas.microsoft.com/office/drawing/2014/main" id="{1C611358-B0AA-5B10-685F-980BE055EF23}"/>
              </a:ext>
            </a:extLst>
          </p:cNvPr>
          <p:cNvSpPr txBox="1"/>
          <p:nvPr/>
        </p:nvSpPr>
        <p:spPr>
          <a:xfrm>
            <a:off x="747754" y="2067778"/>
            <a:ext cx="10472056" cy="234936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150000"/>
              </a:lnSpc>
              <a:buAutoNum type="arabicPeriod"/>
            </a:pPr>
            <a:endParaRPr lang="lt-LT" sz="2000" i="1" dirty="0">
              <a:latin typeface="Roboto" panose="02000000000000000000" pitchFamily="2" charset="0"/>
              <a:ea typeface="Roboto" panose="02000000000000000000" pitchFamily="2" charset="0"/>
              <a:cs typeface="Roboto" panose="02000000000000000000" pitchFamily="2" charset="0"/>
            </a:endParaRPr>
          </a:p>
          <a:p>
            <a:pPr marL="342900" indent="-342900">
              <a:lnSpc>
                <a:spcPct val="150000"/>
              </a:lnSpc>
              <a:buAutoNum type="arabicPeriod"/>
            </a:pPr>
            <a:endParaRPr lang="lt-LT" sz="2000" i="1" dirty="0">
              <a:latin typeface="Roboto" panose="02000000000000000000" pitchFamily="2" charset="0"/>
              <a:ea typeface="Roboto" panose="02000000000000000000" pitchFamily="2" charset="0"/>
              <a:cs typeface="Roboto" panose="02000000000000000000" pitchFamily="2" charset="0"/>
            </a:endParaRPr>
          </a:p>
          <a:p>
            <a:pPr marL="342900" indent="-342900">
              <a:lnSpc>
                <a:spcPct val="150000"/>
              </a:lnSpc>
              <a:buAutoNum type="arabicPeriod"/>
            </a:pPr>
            <a:endParaRPr lang="lt-LT" sz="2000" i="1" dirty="0">
              <a:latin typeface="Roboto" panose="02000000000000000000" pitchFamily="2" charset="0"/>
              <a:ea typeface="Roboto" panose="02000000000000000000" pitchFamily="2" charset="0"/>
              <a:cs typeface="Roboto" panose="02000000000000000000" pitchFamily="2" charset="0"/>
            </a:endParaRPr>
          </a:p>
          <a:p>
            <a:pPr marL="342900" indent="-342900">
              <a:lnSpc>
                <a:spcPct val="150000"/>
              </a:lnSpc>
              <a:buAutoNum type="arabicPeriod"/>
            </a:pPr>
            <a:endParaRPr lang="lt-LT" sz="2000" i="1" dirty="0">
              <a:latin typeface="Roboto" panose="02000000000000000000" pitchFamily="2" charset="0"/>
              <a:ea typeface="Roboto" panose="02000000000000000000" pitchFamily="2" charset="0"/>
              <a:cs typeface="Roboto" panose="02000000000000000000" pitchFamily="2" charset="0"/>
            </a:endParaRPr>
          </a:p>
          <a:p>
            <a:pPr>
              <a:lnSpc>
                <a:spcPct val="150000"/>
              </a:lnSpc>
            </a:pPr>
            <a:endParaRPr lang="en-US" sz="2000" i="1" dirty="0">
              <a:latin typeface="Roboto" panose="02000000000000000000" pitchFamily="2" charset="0"/>
              <a:ea typeface="Roboto" panose="02000000000000000000" pitchFamily="2" charset="0"/>
              <a:cs typeface="Roboto" panose="02000000000000000000" pitchFamily="2" charset="0"/>
            </a:endParaRPr>
          </a:p>
        </p:txBody>
      </p:sp>
      <p:pic>
        <p:nvPicPr>
          <p:cNvPr id="2" name="Graphic 36">
            <a:extLst>
              <a:ext uri="{FF2B5EF4-FFF2-40B4-BE49-F238E27FC236}">
                <a16:creationId xmlns:a16="http://schemas.microsoft.com/office/drawing/2014/main" id="{1B73263D-62A3-91AA-234B-3DB2FE10AA3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0340000">
            <a:off x="-3241273" y="4033411"/>
            <a:ext cx="4123865" cy="5209093"/>
          </a:xfrm>
          <a:prstGeom prst="rect">
            <a:avLst/>
          </a:prstGeom>
        </p:spPr>
      </p:pic>
      <p:pic>
        <p:nvPicPr>
          <p:cNvPr id="3" name="Graphic 36">
            <a:extLst>
              <a:ext uri="{FF2B5EF4-FFF2-40B4-BE49-F238E27FC236}">
                <a16:creationId xmlns:a16="http://schemas.microsoft.com/office/drawing/2014/main" id="{8B24AC07-6249-281B-C0E5-1E5EE3269B4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0340000">
            <a:off x="-2675613" y="4168216"/>
            <a:ext cx="4123865" cy="5209093"/>
          </a:xfrm>
          <a:prstGeom prst="rect">
            <a:avLst/>
          </a:prstGeom>
        </p:spPr>
      </p:pic>
      <p:sp>
        <p:nvSpPr>
          <p:cNvPr id="7" name="Title 6">
            <a:extLst>
              <a:ext uri="{FF2B5EF4-FFF2-40B4-BE49-F238E27FC236}">
                <a16:creationId xmlns:a16="http://schemas.microsoft.com/office/drawing/2014/main" id="{A943B424-9297-A144-2D85-40F261CBA05D}"/>
              </a:ext>
            </a:extLst>
          </p:cNvPr>
          <p:cNvSpPr>
            <a:spLocks noGrp="1"/>
          </p:cNvSpPr>
          <p:nvPr>
            <p:ph type="title"/>
          </p:nvPr>
        </p:nvSpPr>
        <p:spPr>
          <a:xfrm>
            <a:off x="725982" y="524553"/>
            <a:ext cx="10515600" cy="1325563"/>
          </a:xfrm>
        </p:spPr>
        <p:txBody>
          <a:bodyPr/>
          <a:lstStyle/>
          <a:p>
            <a:pPr algn="ctr"/>
            <a:r>
              <a:rPr lang="lt-LT" sz="3600" b="1" dirty="0">
                <a:solidFill>
                  <a:schemeClr val="accent1"/>
                </a:solidFill>
              </a:rPr>
              <a:t>SERTIFIKAVIMO PROCESO SVARBŪS MOMENTAI</a:t>
            </a:r>
          </a:p>
        </p:txBody>
      </p:sp>
      <p:sp>
        <p:nvSpPr>
          <p:cNvPr id="11" name="Content Placeholder 10">
            <a:extLst>
              <a:ext uri="{FF2B5EF4-FFF2-40B4-BE49-F238E27FC236}">
                <a16:creationId xmlns:a16="http://schemas.microsoft.com/office/drawing/2014/main" id="{E51C5CF9-C899-FD9A-A410-F063A4836D8C}"/>
              </a:ext>
            </a:extLst>
          </p:cNvPr>
          <p:cNvSpPr>
            <a:spLocks noGrp="1"/>
          </p:cNvSpPr>
          <p:nvPr>
            <p:ph idx="1"/>
          </p:nvPr>
        </p:nvSpPr>
        <p:spPr>
          <a:xfrm>
            <a:off x="747754" y="1533108"/>
            <a:ext cx="9531699" cy="4800339"/>
          </a:xfrm>
        </p:spPr>
        <p:txBody>
          <a:bodyPr/>
          <a:lstStyle/>
          <a:p>
            <a:pPr algn="just">
              <a:lnSpc>
                <a:spcPts val="1800"/>
              </a:lnSpc>
            </a:pPr>
            <a:r>
              <a:rPr lang="lt-LT" sz="2000" b="0" i="0" dirty="0">
                <a:solidFill>
                  <a:srgbClr val="000000"/>
                </a:solidFill>
                <a:effectLst/>
                <a:ea typeface="Roboto" panose="02000000000000000000" pitchFamily="2" charset="0"/>
                <a:cs typeface="Roboto" panose="02000000000000000000" pitchFamily="2" charset="0"/>
              </a:rPr>
              <a:t>Jaunimo darbuotojai turi teisę </a:t>
            </a:r>
            <a:r>
              <a:rPr lang="lt-LT" sz="2000" b="1" i="0" dirty="0">
                <a:solidFill>
                  <a:schemeClr val="accent1"/>
                </a:solidFill>
                <a:effectLst/>
                <a:ea typeface="Roboto" panose="02000000000000000000" pitchFamily="2" charset="0"/>
                <a:cs typeface="Roboto" panose="02000000000000000000" pitchFamily="2" charset="0"/>
              </a:rPr>
              <a:t>ne dažniau kaip kas 5 metus</a:t>
            </a:r>
            <a:r>
              <a:rPr lang="lt-LT" sz="2000" b="0" i="0" dirty="0">
                <a:solidFill>
                  <a:srgbClr val="000000"/>
                </a:solidFill>
                <a:effectLst/>
                <a:ea typeface="Roboto" panose="02000000000000000000" pitchFamily="2" charset="0"/>
                <a:cs typeface="Roboto" panose="02000000000000000000" pitchFamily="2" charset="0"/>
              </a:rPr>
              <a:t> kreiptis dėl jaunimo darbuotojo </a:t>
            </a:r>
            <a:r>
              <a:rPr lang="lt-LT" sz="2000" b="1" i="0" dirty="0">
                <a:solidFill>
                  <a:schemeClr val="accent1"/>
                </a:solidFill>
                <a:effectLst/>
                <a:ea typeface="Roboto" panose="02000000000000000000" pitchFamily="2" charset="0"/>
                <a:cs typeface="Roboto" panose="02000000000000000000" pitchFamily="2" charset="0"/>
              </a:rPr>
              <a:t>sertifikato išdavimo </a:t>
            </a:r>
            <a:r>
              <a:rPr lang="lt-LT" sz="2000" b="0" i="0" dirty="0">
                <a:solidFill>
                  <a:srgbClr val="000000"/>
                </a:solidFill>
                <a:effectLst/>
                <a:ea typeface="Roboto" panose="02000000000000000000" pitchFamily="2" charset="0"/>
                <a:cs typeface="Roboto" panose="02000000000000000000" pitchFamily="2" charset="0"/>
              </a:rPr>
              <a:t>nemokamai.</a:t>
            </a:r>
          </a:p>
          <a:p>
            <a:pPr marL="0" indent="0" algn="just">
              <a:lnSpc>
                <a:spcPts val="1800"/>
              </a:lnSpc>
              <a:buNone/>
            </a:pPr>
            <a:endParaRPr lang="lt-LT" sz="2000" b="0" i="0" dirty="0">
              <a:solidFill>
                <a:srgbClr val="000000"/>
              </a:solidFill>
              <a:effectLst/>
              <a:ea typeface="Roboto" panose="02000000000000000000" pitchFamily="2" charset="0"/>
              <a:cs typeface="Roboto" panose="02000000000000000000" pitchFamily="2" charset="0"/>
            </a:endParaRPr>
          </a:p>
          <a:p>
            <a:pPr algn="just">
              <a:lnSpc>
                <a:spcPts val="1800"/>
              </a:lnSpc>
            </a:pPr>
            <a:r>
              <a:rPr lang="lt-LT" sz="2000" b="0" i="0" dirty="0">
                <a:solidFill>
                  <a:srgbClr val="000000"/>
                </a:solidFill>
                <a:effectLst/>
                <a:ea typeface="Roboto" panose="02000000000000000000" pitchFamily="2" charset="0"/>
                <a:cs typeface="Roboto" panose="02000000000000000000" pitchFamily="2" charset="0"/>
              </a:rPr>
              <a:t> </a:t>
            </a:r>
            <a:r>
              <a:rPr lang="lt-LT" sz="2000" b="1" i="0" dirty="0">
                <a:solidFill>
                  <a:schemeClr val="accent1"/>
                </a:solidFill>
                <a:effectLst/>
                <a:ea typeface="Roboto" panose="02000000000000000000" pitchFamily="2" charset="0"/>
                <a:cs typeface="Roboto" panose="02000000000000000000" pitchFamily="2" charset="0"/>
              </a:rPr>
              <a:t>Sprendimas</a:t>
            </a:r>
            <a:r>
              <a:rPr lang="lt-LT" sz="2000" b="0" i="0" dirty="0">
                <a:solidFill>
                  <a:srgbClr val="000000"/>
                </a:solidFill>
                <a:effectLst/>
                <a:ea typeface="Roboto" panose="02000000000000000000" pitchFamily="2" charset="0"/>
                <a:cs typeface="Roboto" panose="02000000000000000000" pitchFamily="2" charset="0"/>
              </a:rPr>
              <a:t> išduoti arba atsisakyti išduoti jaunimo darbuotojo sertifikatą </a:t>
            </a:r>
            <a:r>
              <a:rPr lang="lt-LT" sz="2000" b="1" i="0" dirty="0">
                <a:solidFill>
                  <a:schemeClr val="accent1"/>
                </a:solidFill>
                <a:effectLst/>
                <a:ea typeface="Roboto" panose="02000000000000000000" pitchFamily="2" charset="0"/>
                <a:cs typeface="Roboto" panose="02000000000000000000" pitchFamily="2" charset="0"/>
              </a:rPr>
              <a:t>priimamas ne vėliau kaip per 60 kalendorinių dienų </a:t>
            </a:r>
            <a:r>
              <a:rPr lang="lt-LT" sz="2000" b="0" i="0" dirty="0">
                <a:solidFill>
                  <a:srgbClr val="000000"/>
                </a:solidFill>
                <a:effectLst/>
                <a:ea typeface="Roboto" panose="02000000000000000000" pitchFamily="2" charset="0"/>
                <a:cs typeface="Roboto" panose="02000000000000000000" pitchFamily="2" charset="0"/>
              </a:rPr>
              <a:t>nuo asmens kreipimosi į jaunimo politiką įgyvendinančią instituciją dienos. </a:t>
            </a:r>
          </a:p>
          <a:p>
            <a:pPr marL="0" indent="0" algn="just">
              <a:lnSpc>
                <a:spcPts val="1800"/>
              </a:lnSpc>
              <a:buNone/>
            </a:pPr>
            <a:endParaRPr lang="lt-LT" sz="2000" b="0" i="0" dirty="0">
              <a:solidFill>
                <a:srgbClr val="000000"/>
              </a:solidFill>
              <a:effectLst/>
              <a:ea typeface="Roboto" panose="02000000000000000000" pitchFamily="2" charset="0"/>
              <a:cs typeface="Roboto" panose="02000000000000000000" pitchFamily="2" charset="0"/>
            </a:endParaRPr>
          </a:p>
          <a:p>
            <a:pPr algn="just">
              <a:lnSpc>
                <a:spcPts val="1800"/>
              </a:lnSpc>
            </a:pPr>
            <a:r>
              <a:rPr lang="lt-LT" sz="2000" b="0" i="0" dirty="0">
                <a:solidFill>
                  <a:srgbClr val="000000"/>
                </a:solidFill>
                <a:effectLst/>
                <a:ea typeface="Roboto" panose="02000000000000000000" pitchFamily="2" charset="0"/>
                <a:cs typeface="Roboto" panose="02000000000000000000" pitchFamily="2" charset="0"/>
              </a:rPr>
              <a:t>Jeigu </a:t>
            </a:r>
            <a:r>
              <a:rPr lang="lt-LT" sz="2000" b="1" i="0" dirty="0">
                <a:solidFill>
                  <a:schemeClr val="accent1"/>
                </a:solidFill>
                <a:effectLst/>
                <a:ea typeface="Roboto" panose="02000000000000000000" pitchFamily="2" charset="0"/>
                <a:cs typeface="Roboto" panose="02000000000000000000" pitchFamily="2" charset="0"/>
              </a:rPr>
              <a:t>atsisakoma išduoti </a:t>
            </a:r>
            <a:r>
              <a:rPr lang="lt-LT" sz="2000" b="0" i="0" dirty="0">
                <a:solidFill>
                  <a:srgbClr val="000000"/>
                </a:solidFill>
                <a:effectLst/>
                <a:ea typeface="Roboto" panose="02000000000000000000" pitchFamily="2" charset="0"/>
                <a:cs typeface="Roboto" panose="02000000000000000000" pitchFamily="2" charset="0"/>
              </a:rPr>
              <a:t>jaunimo darbuotojo sertifikatą dėl to, kad asmuo neturi atitinkamų gebėjimų, asmuo </a:t>
            </a:r>
            <a:r>
              <a:rPr lang="lt-LT" sz="2000" b="1" i="0" dirty="0">
                <a:solidFill>
                  <a:schemeClr val="accent1"/>
                </a:solidFill>
                <a:effectLst/>
                <a:ea typeface="Roboto" panose="02000000000000000000" pitchFamily="2" charset="0"/>
                <a:cs typeface="Roboto" panose="02000000000000000000" pitchFamily="2" charset="0"/>
              </a:rPr>
              <a:t>gali pakartotinai kreiptis </a:t>
            </a:r>
            <a:r>
              <a:rPr lang="lt-LT" sz="2000" b="0" i="0" dirty="0">
                <a:solidFill>
                  <a:srgbClr val="000000"/>
                </a:solidFill>
                <a:effectLst/>
                <a:ea typeface="Roboto" panose="02000000000000000000" pitchFamily="2" charset="0"/>
                <a:cs typeface="Roboto" panose="02000000000000000000" pitchFamily="2" charset="0"/>
              </a:rPr>
              <a:t>dėl jaunimo darbuotojo sertifikato išdavimo nemokamai </a:t>
            </a:r>
            <a:r>
              <a:rPr lang="lt-LT" sz="2000" b="1" i="0" dirty="0">
                <a:solidFill>
                  <a:schemeClr val="accent1"/>
                </a:solidFill>
                <a:effectLst/>
                <a:ea typeface="Roboto" panose="02000000000000000000" pitchFamily="2" charset="0"/>
                <a:cs typeface="Roboto" panose="02000000000000000000" pitchFamily="2" charset="0"/>
              </a:rPr>
              <a:t>ne anksčiau kaip po vienų metų</a:t>
            </a:r>
            <a:r>
              <a:rPr lang="lt-LT" sz="2000" b="0" i="0" dirty="0">
                <a:solidFill>
                  <a:srgbClr val="000000"/>
                </a:solidFill>
                <a:effectLst/>
                <a:ea typeface="Roboto" panose="02000000000000000000" pitchFamily="2" charset="0"/>
                <a:cs typeface="Roboto" panose="02000000000000000000" pitchFamily="2" charset="0"/>
              </a:rPr>
              <a:t> nuo sprendimo atsisakyti išduoti jaunimo darbuotojo sertifikatą priėmimo dienos.</a:t>
            </a:r>
            <a:endParaRPr lang="lt-LT" sz="2000" dirty="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238132339"/>
      </p:ext>
    </p:extLst>
  </p:cSld>
  <p:clrMapOvr>
    <a:masterClrMapping/>
  </p:clrMapOvr>
</p:sld>
</file>

<file path=ppt/theme/theme1.xml><?xml version="1.0" encoding="utf-8"?>
<a:theme xmlns:a="http://schemas.openxmlformats.org/drawingml/2006/main" name="Office Theme">
  <a:themeElements>
    <a:clrScheme name="Custom 5">
      <a:dk1>
        <a:srgbClr val="000000"/>
      </a:dk1>
      <a:lt1>
        <a:srgbClr val="FFFFFF"/>
      </a:lt1>
      <a:dk2>
        <a:srgbClr val="2D3847"/>
      </a:dk2>
      <a:lt2>
        <a:srgbClr val="E7E6E6"/>
      </a:lt2>
      <a:accent1>
        <a:srgbClr val="0500E0"/>
      </a:accent1>
      <a:accent2>
        <a:srgbClr val="0500E0"/>
      </a:accent2>
      <a:accent3>
        <a:srgbClr val="0500E0"/>
      </a:accent3>
      <a:accent4>
        <a:srgbClr val="B4B4B4"/>
      </a:accent4>
      <a:accent5>
        <a:srgbClr val="8492A6"/>
      </a:accent5>
      <a:accent6>
        <a:srgbClr val="7B8799"/>
      </a:accent6>
      <a:hlink>
        <a:srgbClr val="050000"/>
      </a:hlink>
      <a:folHlink>
        <a:srgbClr val="051F6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as" ma:contentTypeID="0x01010037D2CA5284978F41ADC97B52E83485BF" ma:contentTypeVersion="5" ma:contentTypeDescription="Kurkite naują dokumentą." ma:contentTypeScope="" ma:versionID="a8f6077d97be5c362c3aedac439150af">
  <xsd:schema xmlns:xsd="http://www.w3.org/2001/XMLSchema" xmlns:xs="http://www.w3.org/2001/XMLSchema" xmlns:p="http://schemas.microsoft.com/office/2006/metadata/properties" xmlns:ns2="fe65cfe3-093d-4756-bd1c-fc8a2cf66c5e" xmlns:ns3="fd284dd6-3770-4779-b3c0-df829e144c4b" targetNamespace="http://schemas.microsoft.com/office/2006/metadata/properties" ma:root="true" ma:fieldsID="0e7a65965a45709d6d363f2488dcf22e" ns2:_="" ns3:_="">
    <xsd:import namespace="fe65cfe3-093d-4756-bd1c-fc8a2cf66c5e"/>
    <xsd:import namespace="fd284dd6-3770-4779-b3c0-df829e144c4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65cfe3-093d-4756-bd1c-fc8a2cf66c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d284dd6-3770-4779-b3c0-df829e144c4b" elementFormDefault="qualified">
    <xsd:import namespace="http://schemas.microsoft.com/office/2006/documentManagement/types"/>
    <xsd:import namespace="http://schemas.microsoft.com/office/infopath/2007/PartnerControls"/>
    <xsd:element name="SharedWithUsers" ma:index="10" nillable="true" ma:displayName="Bendrinama s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Bendrinta su išsamia informacija"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urinio tipas"/>
        <xsd:element ref="dc:title" minOccurs="0" maxOccurs="1" ma:index="4" ma:displayName="Antraštė"/>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fd284dd6-3770-4779-b3c0-df829e144c4b">
      <UserInfo>
        <DisplayName>Ramunė Rinkūnienė</DisplayName>
        <AccountId>32</AccountId>
        <AccountType/>
      </UserInfo>
    </SharedWithUsers>
  </documentManagement>
</p:properties>
</file>

<file path=customXml/itemProps1.xml><?xml version="1.0" encoding="utf-8"?>
<ds:datastoreItem xmlns:ds="http://schemas.openxmlformats.org/officeDocument/2006/customXml" ds:itemID="{B2F4D730-28E5-40CE-B4FB-75ACE07E28CD}">
  <ds:schemaRefs>
    <ds:schemaRef ds:uri="http://schemas.microsoft.com/sharepoint/v3/contenttype/forms"/>
  </ds:schemaRefs>
</ds:datastoreItem>
</file>

<file path=customXml/itemProps2.xml><?xml version="1.0" encoding="utf-8"?>
<ds:datastoreItem xmlns:ds="http://schemas.openxmlformats.org/officeDocument/2006/customXml" ds:itemID="{9781E078-16FB-4F8F-9517-1F12B12486F7}">
  <ds:schemaRefs>
    <ds:schemaRef ds:uri="fd284dd6-3770-4779-b3c0-df829e144c4b"/>
    <ds:schemaRef ds:uri="fe65cfe3-093d-4756-bd1c-fc8a2cf66c5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579D8ED-74AF-489C-8BC8-37ED04A85665}">
  <ds:schemaRefs>
    <ds:schemaRef ds:uri="fd284dd6-3770-4779-b3c0-df829e144c4b"/>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946</TotalTime>
  <Words>914</Words>
  <Application>Microsoft Office PowerPoint</Application>
  <PresentationFormat>Widescreen</PresentationFormat>
  <Paragraphs>98</Paragraphs>
  <Slides>14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Roboto</vt:lpstr>
      <vt:lpstr>Roboto Medium</vt:lpstr>
      <vt:lpstr>Times New Roman</vt:lpstr>
      <vt:lpstr>Office Theme</vt:lpstr>
      <vt:lpstr>PowerPoint Presentation</vt:lpstr>
      <vt:lpstr>PowerPoint Presentation</vt:lpstr>
      <vt:lpstr>JAUNIMO DARBUOTOJO FUNKCIJOS</vt:lpstr>
      <vt:lpstr>PowerPoint Presentation</vt:lpstr>
      <vt:lpstr>AUKŠTASIS IŠSILAVINIMAS</vt:lpstr>
      <vt:lpstr>UGDYMO MOKSLŲ STUDIJŲ KRYPTYS </vt:lpstr>
      <vt:lpstr>SERTIFIKATAS</vt:lpstr>
      <vt:lpstr>SERTIFIKAVIMO METU VERTINAMI GEBĖJIMAI</vt:lpstr>
      <vt:lpstr>SERTIFIKAVIMO PROCESO SVARBŪS MOMENTAI</vt:lpstr>
      <vt:lpstr>          SERTIFIKATO GALIOJIMAS GALI BŪTI  PANAIKINTAS, jeigu:</vt:lpstr>
      <vt:lpstr>PowerPoint Presentation</vt:lpstr>
      <vt:lpstr>PowerPoint Presentation</vt:lpstr>
      <vt:lpstr>          SVARBU ĮSIMINTI...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Dava Faqkli</dc:creator>
  <cp:lastModifiedBy>Eglė Došienė</cp:lastModifiedBy>
  <cp:revision>2</cp:revision>
  <dcterms:created xsi:type="dcterms:W3CDTF">2021-11-26T03:33:10Z</dcterms:created>
  <dcterms:modified xsi:type="dcterms:W3CDTF">2025-03-12T19:34:56Z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0x01010037D2CA5284978F41ADC97B52E83485BF</vt:lpwstr>
  </property>
</Properties>
</file>