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8" r:id="rId5"/>
    <p:sldId id="287" r:id="rId6"/>
    <p:sldId id="261" r:id="rId7"/>
    <p:sldId id="1411" r:id="rId8"/>
    <p:sldId id="338" r:id="rId9"/>
    <p:sldId id="1413" r:id="rId10"/>
    <p:sldId id="448" r:id="rId11"/>
    <p:sldId id="449" r:id="rId12"/>
    <p:sldId id="1423" r:id="rId13"/>
    <p:sldId id="268" r:id="rId14"/>
    <p:sldId id="1415" r:id="rId15"/>
    <p:sldId id="339" r:id="rId16"/>
    <p:sldId id="1445" r:id="rId17"/>
    <p:sldId id="1443" r:id="rId18"/>
    <p:sldId id="1412" r:id="rId19"/>
    <p:sldId id="1419" r:id="rId20"/>
    <p:sldId id="1442" r:id="rId21"/>
    <p:sldId id="1426" r:id="rId22"/>
    <p:sldId id="1424" r:id="rId23"/>
    <p:sldId id="1444" r:id="rId24"/>
    <p:sldId id="1441" r:id="rId25"/>
    <p:sldId id="1447" r:id="rId26"/>
    <p:sldId id="1446" r:id="rId27"/>
    <p:sldId id="1420" r:id="rId28"/>
    <p:sldId id="1438" r:id="rId29"/>
    <p:sldId id="1422" r:id="rId30"/>
    <p:sldId id="140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selis" id="{77427CAA-5688-4D3E-B4EB-1E0171FAF11C}">
          <p14:sldIdLst>
            <p14:sldId id="258"/>
          </p14:sldIdLst>
        </p14:section>
        <p14:section name="Intro" id="{C939F65A-44F0-4C9F-B719-3CA1D7E461A4}">
          <p14:sldIdLst>
            <p14:sldId id="287"/>
          </p14:sldIdLst>
        </p14:section>
        <p14:section name="Paragrafai" id="{C63F74CE-C789-415E-A005-169357787154}">
          <p14:sldIdLst>
            <p14:sldId id="261"/>
            <p14:sldId id="1411"/>
            <p14:sldId id="338"/>
            <p14:sldId id="1413"/>
            <p14:sldId id="448"/>
            <p14:sldId id="449"/>
            <p14:sldId id="1423"/>
            <p14:sldId id="268"/>
            <p14:sldId id="1415"/>
            <p14:sldId id="339"/>
            <p14:sldId id="1445"/>
            <p14:sldId id="1443"/>
            <p14:sldId id="1412"/>
            <p14:sldId id="1419"/>
            <p14:sldId id="1442"/>
            <p14:sldId id="1426"/>
            <p14:sldId id="1424"/>
            <p14:sldId id="1444"/>
            <p14:sldId id="1441"/>
            <p14:sldId id="1447"/>
            <p14:sldId id="1446"/>
            <p14:sldId id="1420"/>
            <p14:sldId id="1438"/>
            <p14:sldId id="1422"/>
          </p14:sldIdLst>
        </p14:section>
        <p14:section name="foto ir visi kiti" id="{4B2B8308-29FE-4809-A981-81FD56FBBCB5}">
          <p14:sldIdLst>
            <p14:sldId id="1407"/>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0E0"/>
    <a:srgbClr val="FF7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48" autoAdjust="0"/>
    <p:restoredTop sz="94690" autoAdjust="0"/>
  </p:normalViewPr>
  <p:slideViewPr>
    <p:cSldViewPr snapToGrid="0" showGuides="1">
      <p:cViewPr varScale="1">
        <p:scale>
          <a:sx n="81" d="100"/>
          <a:sy n="81" d="100"/>
        </p:scale>
        <p:origin x="590" y="53"/>
      </p:cViewPr>
      <p:guideLst>
        <p:guide orient="horz" pos="2183"/>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tarė Stankevičienė" userId="d965ac7b-13e0-4cee-9910-47b0976d686e" providerId="ADAL" clId="{997A9651-B9DF-4625-BF0E-9338A0033761}"/>
    <pc:docChg chg="undo redo custSel modSld">
      <pc:chgData name="Gintarė Stankevičienė" userId="d965ac7b-13e0-4cee-9910-47b0976d686e" providerId="ADAL" clId="{997A9651-B9DF-4625-BF0E-9338A0033761}" dt="2026-07-15T07:52:20.156" v="315" actId="20577"/>
      <pc:docMkLst>
        <pc:docMk/>
      </pc:docMkLst>
      <pc:sldChg chg="modSp mod">
        <pc:chgData name="Gintarė Stankevičienė" userId="d965ac7b-13e0-4cee-9910-47b0976d686e" providerId="ADAL" clId="{997A9651-B9DF-4625-BF0E-9338A0033761}" dt="2026-07-15T07:15:52.296" v="5" actId="20577"/>
        <pc:sldMkLst>
          <pc:docMk/>
          <pc:sldMk cId="1508928729" sldId="258"/>
        </pc:sldMkLst>
        <pc:spChg chg="mod">
          <ac:chgData name="Gintarė Stankevičienė" userId="d965ac7b-13e0-4cee-9910-47b0976d686e" providerId="ADAL" clId="{997A9651-B9DF-4625-BF0E-9338A0033761}" dt="2026-07-15T07:15:52.296" v="5" actId="20577"/>
          <ac:spMkLst>
            <pc:docMk/>
            <pc:sldMk cId="1508928729" sldId="258"/>
            <ac:spMk id="4" creationId="{344EA514-D819-AE41-D036-045D913D0F28}"/>
          </ac:spMkLst>
        </pc:spChg>
      </pc:sldChg>
      <pc:sldChg chg="modSp mod">
        <pc:chgData name="Gintarė Stankevičienė" userId="d965ac7b-13e0-4cee-9910-47b0976d686e" providerId="ADAL" clId="{997A9651-B9DF-4625-BF0E-9338A0033761}" dt="2026-07-15T07:24:24.650" v="37" actId="20577"/>
        <pc:sldMkLst>
          <pc:docMk/>
          <pc:sldMk cId="4153155372" sldId="339"/>
        </pc:sldMkLst>
        <pc:spChg chg="mod">
          <ac:chgData name="Gintarė Stankevičienė" userId="d965ac7b-13e0-4cee-9910-47b0976d686e" providerId="ADAL" clId="{997A9651-B9DF-4625-BF0E-9338A0033761}" dt="2026-07-15T07:21:52.778" v="24"/>
          <ac:spMkLst>
            <pc:docMk/>
            <pc:sldMk cId="4153155372" sldId="339"/>
            <ac:spMk id="2" creationId="{37A65A9F-3E4D-44BE-A762-D6EDDE7EAE19}"/>
          </ac:spMkLst>
        </pc:spChg>
        <pc:spChg chg="mod">
          <ac:chgData name="Gintarė Stankevičienė" userId="d965ac7b-13e0-4cee-9910-47b0976d686e" providerId="ADAL" clId="{997A9651-B9DF-4625-BF0E-9338A0033761}" dt="2026-07-15T07:24:24.650" v="37" actId="20577"/>
          <ac:spMkLst>
            <pc:docMk/>
            <pc:sldMk cId="4153155372" sldId="339"/>
            <ac:spMk id="4" creationId="{9A33459A-B157-4BA3-875F-A51EA45AF45C}"/>
          </ac:spMkLst>
        </pc:spChg>
      </pc:sldChg>
      <pc:sldChg chg="modSp mod">
        <pc:chgData name="Gintarė Stankevičienė" userId="d965ac7b-13e0-4cee-9910-47b0976d686e" providerId="ADAL" clId="{997A9651-B9DF-4625-BF0E-9338A0033761}" dt="2026-07-15T07:30:58.572" v="112" actId="115"/>
        <pc:sldMkLst>
          <pc:docMk/>
          <pc:sldMk cId="1227276162" sldId="1412"/>
        </pc:sldMkLst>
        <pc:spChg chg="mod">
          <ac:chgData name="Gintarė Stankevičienė" userId="d965ac7b-13e0-4cee-9910-47b0976d686e" providerId="ADAL" clId="{997A9651-B9DF-4625-BF0E-9338A0033761}" dt="2026-07-15T07:30:58.572" v="112" actId="115"/>
          <ac:spMkLst>
            <pc:docMk/>
            <pc:sldMk cId="1227276162" sldId="1412"/>
            <ac:spMk id="37" creationId="{7D390227-383A-3E69-E171-4400D34904BB}"/>
          </ac:spMkLst>
        </pc:spChg>
      </pc:sldChg>
      <pc:sldChg chg="modSp mod">
        <pc:chgData name="Gintarė Stankevičienė" userId="d965ac7b-13e0-4cee-9910-47b0976d686e" providerId="ADAL" clId="{997A9651-B9DF-4625-BF0E-9338A0033761}" dt="2026-07-15T07:31:15.069" v="116" actId="20577"/>
        <pc:sldMkLst>
          <pc:docMk/>
          <pc:sldMk cId="3950097254" sldId="1419"/>
        </pc:sldMkLst>
        <pc:spChg chg="mod">
          <ac:chgData name="Gintarė Stankevičienė" userId="d965ac7b-13e0-4cee-9910-47b0976d686e" providerId="ADAL" clId="{997A9651-B9DF-4625-BF0E-9338A0033761}" dt="2026-07-15T07:31:15.069" v="116" actId="20577"/>
          <ac:spMkLst>
            <pc:docMk/>
            <pc:sldMk cId="3950097254" sldId="1419"/>
            <ac:spMk id="4" creationId="{9A33459A-B157-4BA3-875F-A51EA45AF45C}"/>
          </ac:spMkLst>
        </pc:spChg>
      </pc:sldChg>
      <pc:sldChg chg="modSp mod">
        <pc:chgData name="Gintarė Stankevičienė" userId="d965ac7b-13e0-4cee-9910-47b0976d686e" providerId="ADAL" clId="{997A9651-B9DF-4625-BF0E-9338A0033761}" dt="2026-07-15T07:51:02.036" v="308"/>
        <pc:sldMkLst>
          <pc:docMk/>
          <pc:sldMk cId="2308942885" sldId="1422"/>
        </pc:sldMkLst>
        <pc:spChg chg="mod">
          <ac:chgData name="Gintarė Stankevičienė" userId="d965ac7b-13e0-4cee-9910-47b0976d686e" providerId="ADAL" clId="{997A9651-B9DF-4625-BF0E-9338A0033761}" dt="2026-07-15T07:51:02.036" v="308"/>
          <ac:spMkLst>
            <pc:docMk/>
            <pc:sldMk cId="2308942885" sldId="1422"/>
            <ac:spMk id="2" creationId="{E5A61B83-44AC-2414-2103-468611405FC5}"/>
          </ac:spMkLst>
        </pc:spChg>
      </pc:sldChg>
      <pc:sldChg chg="modSp mod">
        <pc:chgData name="Gintarė Stankevičienė" userId="d965ac7b-13e0-4cee-9910-47b0976d686e" providerId="ADAL" clId="{997A9651-B9DF-4625-BF0E-9338A0033761}" dt="2026-07-15T07:45:30.261" v="183" actId="123"/>
        <pc:sldMkLst>
          <pc:docMk/>
          <pc:sldMk cId="892779754" sldId="1424"/>
        </pc:sldMkLst>
        <pc:spChg chg="mod">
          <ac:chgData name="Gintarė Stankevičienė" userId="d965ac7b-13e0-4cee-9910-47b0976d686e" providerId="ADAL" clId="{997A9651-B9DF-4625-BF0E-9338A0033761}" dt="2026-07-15T07:45:30.261" v="183" actId="123"/>
          <ac:spMkLst>
            <pc:docMk/>
            <pc:sldMk cId="892779754" sldId="1424"/>
            <ac:spMk id="3" creationId="{E3A2BC09-D462-A3C5-E6F7-049B50B43B04}"/>
          </ac:spMkLst>
        </pc:spChg>
        <pc:spChg chg="mod">
          <ac:chgData name="Gintarė Stankevičienė" userId="d965ac7b-13e0-4cee-9910-47b0976d686e" providerId="ADAL" clId="{997A9651-B9DF-4625-BF0E-9338A0033761}" dt="2026-07-15T07:44:14.229" v="165" actId="20577"/>
          <ac:spMkLst>
            <pc:docMk/>
            <pc:sldMk cId="892779754" sldId="1424"/>
            <ac:spMk id="37" creationId="{7D390227-383A-3E69-E171-4400D34904BB}"/>
          </ac:spMkLst>
        </pc:spChg>
      </pc:sldChg>
      <pc:sldChg chg="modSp mod">
        <pc:chgData name="Gintarė Stankevičienė" userId="d965ac7b-13e0-4cee-9910-47b0976d686e" providerId="ADAL" clId="{997A9651-B9DF-4625-BF0E-9338A0033761}" dt="2026-07-15T07:52:20.156" v="315" actId="20577"/>
        <pc:sldMkLst>
          <pc:docMk/>
          <pc:sldMk cId="1531834750" sldId="1426"/>
        </pc:sldMkLst>
        <pc:spChg chg="mod">
          <ac:chgData name="Gintarė Stankevičienė" userId="d965ac7b-13e0-4cee-9910-47b0976d686e" providerId="ADAL" clId="{997A9651-B9DF-4625-BF0E-9338A0033761}" dt="2026-07-15T07:42:25.677" v="152" actId="20577"/>
          <ac:spMkLst>
            <pc:docMk/>
            <pc:sldMk cId="1531834750" sldId="1426"/>
            <ac:spMk id="3" creationId="{CCE0B3F0-B99F-5B19-3FD3-54A011A04201}"/>
          </ac:spMkLst>
        </pc:spChg>
        <pc:spChg chg="mod">
          <ac:chgData name="Gintarė Stankevičienė" userId="d965ac7b-13e0-4cee-9910-47b0976d686e" providerId="ADAL" clId="{997A9651-B9DF-4625-BF0E-9338A0033761}" dt="2026-07-15T07:52:20.156" v="315" actId="20577"/>
          <ac:spMkLst>
            <pc:docMk/>
            <pc:sldMk cId="1531834750" sldId="1426"/>
            <ac:spMk id="37" creationId="{7D390227-383A-3E69-E171-4400D34904BB}"/>
          </ac:spMkLst>
        </pc:spChg>
      </pc:sldChg>
      <pc:sldChg chg="modSp mod">
        <pc:chgData name="Gintarė Stankevičienė" userId="d965ac7b-13e0-4cee-9910-47b0976d686e" providerId="ADAL" clId="{997A9651-B9DF-4625-BF0E-9338A0033761}" dt="2026-07-15T07:49:27.814" v="303" actId="20577"/>
        <pc:sldMkLst>
          <pc:docMk/>
          <pc:sldMk cId="804394834" sldId="1438"/>
        </pc:sldMkLst>
        <pc:spChg chg="mod">
          <ac:chgData name="Gintarė Stankevičienė" userId="d965ac7b-13e0-4cee-9910-47b0976d686e" providerId="ADAL" clId="{997A9651-B9DF-4625-BF0E-9338A0033761}" dt="2026-07-15T07:49:27.814" v="303" actId="20577"/>
          <ac:spMkLst>
            <pc:docMk/>
            <pc:sldMk cId="804394834" sldId="1438"/>
            <ac:spMk id="3" creationId="{D7EC49EB-FFDE-573F-A247-BEF88D49B7AD}"/>
          </ac:spMkLst>
        </pc:spChg>
      </pc:sldChg>
      <pc:sldChg chg="addSp delSp mod">
        <pc:chgData name="Gintarė Stankevičienė" userId="d965ac7b-13e0-4cee-9910-47b0976d686e" providerId="ADAL" clId="{997A9651-B9DF-4625-BF0E-9338A0033761}" dt="2026-07-15T07:47:02.332" v="186" actId="22"/>
        <pc:sldMkLst>
          <pc:docMk/>
          <pc:sldMk cId="2316956771" sldId="1441"/>
        </pc:sldMkLst>
        <pc:picChg chg="add">
          <ac:chgData name="Gintarė Stankevičienė" userId="d965ac7b-13e0-4cee-9910-47b0976d686e" providerId="ADAL" clId="{997A9651-B9DF-4625-BF0E-9338A0033761}" dt="2026-07-15T07:47:02.332" v="186" actId="22"/>
          <ac:picMkLst>
            <pc:docMk/>
            <pc:sldMk cId="2316956771" sldId="1441"/>
            <ac:picMk id="3" creationId="{A3052700-B201-3E1D-3725-A6EC9C2549B1}"/>
          </ac:picMkLst>
        </pc:picChg>
        <pc:picChg chg="del">
          <ac:chgData name="Gintarė Stankevičienė" userId="d965ac7b-13e0-4cee-9910-47b0976d686e" providerId="ADAL" clId="{997A9651-B9DF-4625-BF0E-9338A0033761}" dt="2026-07-15T07:47:01.541" v="185" actId="478"/>
          <ac:picMkLst>
            <pc:docMk/>
            <pc:sldMk cId="2316956771" sldId="1441"/>
            <ac:picMk id="4" creationId="{4AC084FB-6B3E-9E17-035F-197A9E35C2FE}"/>
          </ac:picMkLst>
        </pc:picChg>
      </pc:sldChg>
      <pc:sldChg chg="modSp mod">
        <pc:chgData name="Gintarė Stankevičienė" userId="d965ac7b-13e0-4cee-9910-47b0976d686e" providerId="ADAL" clId="{997A9651-B9DF-4625-BF0E-9338A0033761}" dt="2026-07-15T07:40:15.388" v="146" actId="20577"/>
        <pc:sldMkLst>
          <pc:docMk/>
          <pc:sldMk cId="3121625305" sldId="1442"/>
        </pc:sldMkLst>
        <pc:spChg chg="mod">
          <ac:chgData name="Gintarė Stankevičienė" userId="d965ac7b-13e0-4cee-9910-47b0976d686e" providerId="ADAL" clId="{997A9651-B9DF-4625-BF0E-9338A0033761}" dt="2026-07-15T07:40:15.388" v="146" actId="20577"/>
          <ac:spMkLst>
            <pc:docMk/>
            <pc:sldMk cId="3121625305" sldId="1442"/>
            <ac:spMk id="37" creationId="{3A75C9EC-FE8A-5EA2-03B9-2CD1DDFF14C1}"/>
          </ac:spMkLst>
        </pc:spChg>
      </pc:sldChg>
      <pc:sldChg chg="modSp mod">
        <pc:chgData name="Gintarė Stankevičienė" userId="d965ac7b-13e0-4cee-9910-47b0976d686e" providerId="ADAL" clId="{997A9651-B9DF-4625-BF0E-9338A0033761}" dt="2026-07-15T07:29:12.010" v="78" actId="20577"/>
        <pc:sldMkLst>
          <pc:docMk/>
          <pc:sldMk cId="659746404" sldId="1443"/>
        </pc:sldMkLst>
        <pc:spChg chg="mod">
          <ac:chgData name="Gintarė Stankevičienė" userId="d965ac7b-13e0-4cee-9910-47b0976d686e" providerId="ADAL" clId="{997A9651-B9DF-4625-BF0E-9338A0033761}" dt="2026-07-15T07:27:34.764" v="71" actId="20577"/>
          <ac:spMkLst>
            <pc:docMk/>
            <pc:sldMk cId="659746404" sldId="1443"/>
            <ac:spMk id="2" creationId="{0171B40B-E3E2-C13D-8F89-198546F1408B}"/>
          </ac:spMkLst>
        </pc:spChg>
        <pc:spChg chg="mod">
          <ac:chgData name="Gintarė Stankevičienė" userId="d965ac7b-13e0-4cee-9910-47b0976d686e" providerId="ADAL" clId="{997A9651-B9DF-4625-BF0E-9338A0033761}" dt="2026-07-15T07:29:12.010" v="78" actId="20577"/>
          <ac:spMkLst>
            <pc:docMk/>
            <pc:sldMk cId="659746404" sldId="1443"/>
            <ac:spMk id="4" creationId="{F438598D-7653-FC38-858B-641952519AF3}"/>
          </ac:spMkLst>
        </pc:spChg>
      </pc:sldChg>
      <pc:sldChg chg="modSp mod">
        <pc:chgData name="Gintarė Stankevičienė" userId="d965ac7b-13e0-4cee-9910-47b0976d686e" providerId="ADAL" clId="{997A9651-B9DF-4625-BF0E-9338A0033761}" dt="2026-07-15T07:45:37.153" v="184" actId="123"/>
        <pc:sldMkLst>
          <pc:docMk/>
          <pc:sldMk cId="2092425624" sldId="1444"/>
        </pc:sldMkLst>
        <pc:spChg chg="mod">
          <ac:chgData name="Gintarė Stankevičienė" userId="d965ac7b-13e0-4cee-9910-47b0976d686e" providerId="ADAL" clId="{997A9651-B9DF-4625-BF0E-9338A0033761}" dt="2026-07-15T07:45:37.153" v="184" actId="123"/>
          <ac:spMkLst>
            <pc:docMk/>
            <pc:sldMk cId="2092425624" sldId="1444"/>
            <ac:spMk id="3" creationId="{18B2550E-3679-1D36-09C0-E75972B95C79}"/>
          </ac:spMkLst>
        </pc:spChg>
        <pc:spChg chg="mod">
          <ac:chgData name="Gintarė Stankevičienė" userId="d965ac7b-13e0-4cee-9910-47b0976d686e" providerId="ADAL" clId="{997A9651-B9DF-4625-BF0E-9338A0033761}" dt="2026-07-15T07:44:22.443" v="172" actId="20577"/>
          <ac:spMkLst>
            <pc:docMk/>
            <pc:sldMk cId="2092425624" sldId="1444"/>
            <ac:spMk id="37" creationId="{75AE0641-AE36-6830-72E6-2954320A3DAA}"/>
          </ac:spMkLst>
        </pc:spChg>
      </pc:sldChg>
      <pc:sldChg chg="modSp mod">
        <pc:chgData name="Gintarė Stankevičienė" userId="d965ac7b-13e0-4cee-9910-47b0976d686e" providerId="ADAL" clId="{997A9651-B9DF-4625-BF0E-9338A0033761}" dt="2026-07-15T07:25:14.289" v="40" actId="20577"/>
        <pc:sldMkLst>
          <pc:docMk/>
          <pc:sldMk cId="2639482520" sldId="1445"/>
        </pc:sldMkLst>
        <pc:spChg chg="mod">
          <ac:chgData name="Gintarė Stankevičienė" userId="d965ac7b-13e0-4cee-9910-47b0976d686e" providerId="ADAL" clId="{997A9651-B9DF-4625-BF0E-9338A0033761}" dt="2026-07-15T07:25:14.289" v="40" actId="20577"/>
          <ac:spMkLst>
            <pc:docMk/>
            <pc:sldMk cId="2639482520" sldId="1445"/>
            <ac:spMk id="4" creationId="{467297A0-CFB8-C661-81BC-87C15B3E8778}"/>
          </ac:spMkLst>
        </pc:spChg>
      </pc:sldChg>
      <pc:sldChg chg="modSp mod">
        <pc:chgData name="Gintarė Stankevičienė" userId="d965ac7b-13e0-4cee-9910-47b0976d686e" providerId="ADAL" clId="{997A9651-B9DF-4625-BF0E-9338A0033761}" dt="2026-07-15T07:48:38.578" v="213" actId="1076"/>
        <pc:sldMkLst>
          <pc:docMk/>
          <pc:sldMk cId="3867630854" sldId="1446"/>
        </pc:sldMkLst>
        <pc:spChg chg="mod">
          <ac:chgData name="Gintarė Stankevičienė" userId="d965ac7b-13e0-4cee-9910-47b0976d686e" providerId="ADAL" clId="{997A9651-B9DF-4625-BF0E-9338A0033761}" dt="2026-07-15T07:48:38.578" v="213" actId="1076"/>
          <ac:spMkLst>
            <pc:docMk/>
            <pc:sldMk cId="3867630854" sldId="1446"/>
            <ac:spMk id="3" creationId="{A1EBD041-A4BA-6F45-C13B-4E3080E9C8BC}"/>
          </ac:spMkLst>
        </pc:spChg>
        <pc:spChg chg="mod">
          <ac:chgData name="Gintarė Stankevičienė" userId="d965ac7b-13e0-4cee-9910-47b0976d686e" providerId="ADAL" clId="{997A9651-B9DF-4625-BF0E-9338A0033761}" dt="2026-07-15T07:48:34.658" v="212" actId="20577"/>
          <ac:spMkLst>
            <pc:docMk/>
            <pc:sldMk cId="3867630854" sldId="1446"/>
            <ac:spMk id="37" creationId="{5BE20D09-17A5-9722-070E-6DEF10817B8D}"/>
          </ac:spMkLst>
        </pc:spChg>
      </pc:sldChg>
      <pc:sldChg chg="modSp mod">
        <pc:chgData name="Gintarė Stankevičienė" userId="d965ac7b-13e0-4cee-9910-47b0976d686e" providerId="ADAL" clId="{997A9651-B9DF-4625-BF0E-9338A0033761}" dt="2026-07-15T07:48:29.540" v="206" actId="20577"/>
        <pc:sldMkLst>
          <pc:docMk/>
          <pc:sldMk cId="3378870985" sldId="1447"/>
        </pc:sldMkLst>
        <pc:spChg chg="mod">
          <ac:chgData name="Gintarė Stankevičienė" userId="d965ac7b-13e0-4cee-9910-47b0976d686e" providerId="ADAL" clId="{997A9651-B9DF-4625-BF0E-9338A0033761}" dt="2026-07-15T07:48:25.658" v="199" actId="1076"/>
          <ac:spMkLst>
            <pc:docMk/>
            <pc:sldMk cId="3378870985" sldId="1447"/>
            <ac:spMk id="3" creationId="{86EB0FCB-4130-2231-3E8F-7A9D85376261}"/>
          </ac:spMkLst>
        </pc:spChg>
        <pc:spChg chg="mod">
          <ac:chgData name="Gintarė Stankevičienė" userId="d965ac7b-13e0-4cee-9910-47b0976d686e" providerId="ADAL" clId="{997A9651-B9DF-4625-BF0E-9338A0033761}" dt="2026-07-15T07:48:29.540" v="206" actId="20577"/>
          <ac:spMkLst>
            <pc:docMk/>
            <pc:sldMk cId="3378870985" sldId="1447"/>
            <ac:spMk id="37" creationId="{11E972B7-B6D8-4CA8-7DE4-7687CB7352A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ID"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4BB41E7E-9B32-465C-9C75-9FFF28A95472}" type="datetimeFigureOut">
              <a:rPr lang="en-ID" smtClean="0"/>
              <a:pPr/>
              <a:t>15/07/2026</a:t>
            </a:fld>
            <a:endParaRPr lang="en-ID"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ID"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52900F97-5C77-403A-AE97-7DEF7825FF31}" type="slidenum">
              <a:rPr lang="en-ID" smtClean="0"/>
              <a:pPr/>
              <a:t>‹#›</a:t>
            </a:fld>
            <a:endParaRPr lang="en-ID" dirty="0"/>
          </a:p>
        </p:txBody>
      </p:sp>
    </p:spTree>
    <p:extLst>
      <p:ext uri="{BB962C8B-B14F-4D97-AF65-F5344CB8AC3E}">
        <p14:creationId xmlns:p14="http://schemas.microsoft.com/office/powerpoint/2010/main" val="3195317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52900F97-5C77-403A-AE97-7DEF7825FF31}" type="slidenum">
              <a:rPr lang="en-ID" smtClean="0"/>
              <a:pPr/>
              <a:t>1</a:t>
            </a:fld>
            <a:endParaRPr lang="en-ID" dirty="0"/>
          </a:p>
        </p:txBody>
      </p:sp>
    </p:spTree>
    <p:extLst>
      <p:ext uri="{BB962C8B-B14F-4D97-AF65-F5344CB8AC3E}">
        <p14:creationId xmlns:p14="http://schemas.microsoft.com/office/powerpoint/2010/main" val="2574847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E33E-6FB4-429C-94CD-44CD506D58E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286CD7A0-A4B5-4673-ADA1-82536CC2ABC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AC14DCE7-2696-4CA0-9A14-3FCC8C84E9B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5" name="Footer Placeholder 4">
            <a:extLst>
              <a:ext uri="{FF2B5EF4-FFF2-40B4-BE49-F238E27FC236}">
                <a16:creationId xmlns:a16="http://schemas.microsoft.com/office/drawing/2014/main" id="{A987F737-CDAA-4B76-B5D0-6A9B2D132854}"/>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92D53829-6BF9-45B4-B3A6-F7C91FA01FC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94016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8355-B11D-4B3F-8EDB-EF55E5430F5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6D3BAAB1-02A9-4958-A16A-C28068C95B8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0507199-231D-4C3C-A7D6-F20D4A96CC28}"/>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5" name="Footer Placeholder 4">
            <a:extLst>
              <a:ext uri="{FF2B5EF4-FFF2-40B4-BE49-F238E27FC236}">
                <a16:creationId xmlns:a16="http://schemas.microsoft.com/office/drawing/2014/main" id="{6BD45E7F-0789-4551-8532-90E64934E0FB}"/>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DEB2D82B-6A08-44CD-B16B-2F518A9968C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08673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82BBB-9116-409C-8E6A-86A12FFA6DC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04EEBC9F-A0FB-4DCE-857B-8663AC932E3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2A1D00-468C-400E-B888-1FDA3FB95B5B}"/>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5" name="Footer Placeholder 4">
            <a:extLst>
              <a:ext uri="{FF2B5EF4-FFF2-40B4-BE49-F238E27FC236}">
                <a16:creationId xmlns:a16="http://schemas.microsoft.com/office/drawing/2014/main" id="{F8810778-7834-45F1-8B54-9D49412BBE1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A4057964-6BBE-4599-AB59-0057A33FA624}"/>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4699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D4D5-6FC9-43F0-A17D-10117EC33E1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33923CF-1AEA-48D2-8890-5CBD4789354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8FA1F6E4-7AD9-4DE6-9209-B5560834A27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B723150-85F6-4210-881C-52AE81D0A1C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6" name="Footer Placeholder 5">
            <a:extLst>
              <a:ext uri="{FF2B5EF4-FFF2-40B4-BE49-F238E27FC236}">
                <a16:creationId xmlns:a16="http://schemas.microsoft.com/office/drawing/2014/main" id="{602FD4B1-FEDB-40FB-8F0D-088845D00AA1}"/>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FBB81DA-7BDA-40A5-83DE-E5BE79F4C7C0}"/>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429371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5951-BD37-4B76-8F1A-908330DD4D0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8E27FE0-55BE-4C0B-BEF2-677B2E23F4D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50FAFB-A174-4521-9B67-99DC72602BC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CDFF14E0-BF66-4284-9325-8E455A323A3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65B762-AA2D-4BD6-B582-D1C2F137590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CEC0B347-6523-4BA9-A877-7BB7E1D1ACA1}"/>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8" name="Footer Placeholder 7">
            <a:extLst>
              <a:ext uri="{FF2B5EF4-FFF2-40B4-BE49-F238E27FC236}">
                <a16:creationId xmlns:a16="http://schemas.microsoft.com/office/drawing/2014/main" id="{C2E07C3E-6316-465B-99CC-B2E8A351200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9" name="Slide Number Placeholder 8">
            <a:extLst>
              <a:ext uri="{FF2B5EF4-FFF2-40B4-BE49-F238E27FC236}">
                <a16:creationId xmlns:a16="http://schemas.microsoft.com/office/drawing/2014/main" id="{D22F2D8E-49E5-4134-960F-6354DE71143A}"/>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36606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5343-53EF-40DF-B6C5-C952561C67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CF5DB5C-32C2-4390-A363-879B346554F5}"/>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4" name="Footer Placeholder 3">
            <a:extLst>
              <a:ext uri="{FF2B5EF4-FFF2-40B4-BE49-F238E27FC236}">
                <a16:creationId xmlns:a16="http://schemas.microsoft.com/office/drawing/2014/main" id="{949A660B-A5D4-4BE2-918F-9B6C6FCBA572}"/>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5" name="Slide Number Placeholder 4">
            <a:extLst>
              <a:ext uri="{FF2B5EF4-FFF2-40B4-BE49-F238E27FC236}">
                <a16:creationId xmlns:a16="http://schemas.microsoft.com/office/drawing/2014/main" id="{EC982BDB-8490-4B37-B8BF-DEABBD8D76D9}"/>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71552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9749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394563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8EC9-AF04-4D21-9060-05607BAD766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3E9B66A-B489-44B6-8239-B1514868784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05A7B33-4CF5-44DA-AE2B-6621CB59F52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E1EB6F-8AC8-4449-9512-F115CF08545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6" name="Footer Placeholder 5">
            <a:extLst>
              <a:ext uri="{FF2B5EF4-FFF2-40B4-BE49-F238E27FC236}">
                <a16:creationId xmlns:a16="http://schemas.microsoft.com/office/drawing/2014/main" id="{ECB4AEF4-38BB-407C-9EF5-B9F725C407B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E2D3563B-A1E3-4004-9FB7-82FC90695EC3}"/>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88129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D48B-5891-4F57-BE3D-466720516B5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4DECC265-72A6-4B0A-AE3C-1B6D1E2C8EC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8BBBDFA9-9FC4-4832-BABB-C6EE615851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89474-0C5B-4E8A-B24D-F8877CFAAD7F}"/>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6" name="Footer Placeholder 5">
            <a:extLst>
              <a:ext uri="{FF2B5EF4-FFF2-40B4-BE49-F238E27FC236}">
                <a16:creationId xmlns:a16="http://schemas.microsoft.com/office/drawing/2014/main" id="{24D501A4-5BAE-4B81-B7CC-69589950CEC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87F74D3-C2DD-420E-9713-2FB47BBDEB2F}"/>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70610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2DF9-6E55-42E1-B29F-159A58F6CF4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76BFB1D-1B32-47A0-8431-80ED0C003E0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7EDE51B-673A-4E29-9AAD-9C46EA7F90EA}"/>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5" name="Footer Placeholder 4">
            <a:extLst>
              <a:ext uri="{FF2B5EF4-FFF2-40B4-BE49-F238E27FC236}">
                <a16:creationId xmlns:a16="http://schemas.microsoft.com/office/drawing/2014/main" id="{A982FF11-E11C-4AF7-BA48-927F9F39D66C}"/>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50A4FCC9-E8B7-43E0-BAF2-5F382744CDF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724525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F709C0-C2AA-41E2-A04D-E99D36BE5EF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70AF90C-DF73-4B6E-8AE3-59DF8EB4381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61ADE0C-42D9-4771-9CD7-E02A2A96090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15/07/2026</a:t>
            </a:fld>
            <a:endParaRPr lang="en-ID"/>
          </a:p>
        </p:txBody>
      </p:sp>
      <p:sp>
        <p:nvSpPr>
          <p:cNvPr id="5" name="Footer Placeholder 4">
            <a:extLst>
              <a:ext uri="{FF2B5EF4-FFF2-40B4-BE49-F238E27FC236}">
                <a16:creationId xmlns:a16="http://schemas.microsoft.com/office/drawing/2014/main" id="{FDE3BBB7-0BE4-4737-87B2-37DFC3244C3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16413B79-D539-4A65-B50B-18ECECDC332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158512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850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gradFill>
          <a:gsLst>
            <a:gs pos="0">
              <a:schemeClr val="accent1"/>
            </a:gs>
            <a:gs pos="100000">
              <a:schemeClr val="accent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795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2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6BC6F5-4CC9-4C93-8A12-5432E4B1BBF3}"/>
              </a:ext>
            </a:extLst>
          </p:cNvPr>
          <p:cNvSpPr/>
          <p:nvPr userDrawn="1"/>
        </p:nvSpPr>
        <p:spPr>
          <a:xfrm>
            <a:off x="0" y="0"/>
            <a:ext cx="33718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 name="Picture Placeholder 4">
            <a:extLst>
              <a:ext uri="{FF2B5EF4-FFF2-40B4-BE49-F238E27FC236}">
                <a16:creationId xmlns:a16="http://schemas.microsoft.com/office/drawing/2014/main" id="{B62687F7-DFA1-4630-BFD3-D017E6AEECAA}"/>
              </a:ext>
            </a:extLst>
          </p:cNvPr>
          <p:cNvSpPr>
            <a:spLocks noGrp="1"/>
          </p:cNvSpPr>
          <p:nvPr>
            <p:ph type="pic" sz="quarter" idx="10" hasCustomPrompt="1"/>
          </p:nvPr>
        </p:nvSpPr>
        <p:spPr>
          <a:xfrm>
            <a:off x="1409700" y="2157270"/>
            <a:ext cx="5141356" cy="2892012"/>
          </a:xfrm>
          <a:custGeom>
            <a:avLst/>
            <a:gdLst>
              <a:gd name="connsiteX0" fmla="*/ 0 w 5141356"/>
              <a:gd name="connsiteY0" fmla="*/ 0 h 2892012"/>
              <a:gd name="connsiteX1" fmla="*/ 5141356 w 5141356"/>
              <a:gd name="connsiteY1" fmla="*/ 0 h 2892012"/>
              <a:gd name="connsiteX2" fmla="*/ 5141356 w 5141356"/>
              <a:gd name="connsiteY2" fmla="*/ 2892012 h 2892012"/>
              <a:gd name="connsiteX3" fmla="*/ 0 w 5141356"/>
              <a:gd name="connsiteY3" fmla="*/ 2892012 h 2892012"/>
            </a:gdLst>
            <a:ahLst/>
            <a:cxnLst>
              <a:cxn ang="0">
                <a:pos x="connsiteX0" y="connsiteY0"/>
              </a:cxn>
              <a:cxn ang="0">
                <a:pos x="connsiteX1" y="connsiteY1"/>
              </a:cxn>
              <a:cxn ang="0">
                <a:pos x="connsiteX2" y="connsiteY2"/>
              </a:cxn>
              <a:cxn ang="0">
                <a:pos x="connsiteX3" y="connsiteY3"/>
              </a:cxn>
            </a:cxnLst>
            <a:rect l="l" t="t" r="r" b="b"/>
            <a:pathLst>
              <a:path w="5141356" h="2892012">
                <a:moveTo>
                  <a:pt x="0" y="0"/>
                </a:moveTo>
                <a:lnTo>
                  <a:pt x="5141356" y="0"/>
                </a:lnTo>
                <a:lnTo>
                  <a:pt x="5141356" y="2892012"/>
                </a:lnTo>
                <a:lnTo>
                  <a:pt x="0" y="2892012"/>
                </a:lnTo>
                <a:close/>
              </a:path>
            </a:pathLst>
          </a:custGeom>
          <a:solidFill>
            <a:schemeClr val="bg1">
              <a:lumMod val="65000"/>
              <a:alpha val="12000"/>
            </a:schemeClr>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a:solidFill>
                  <a:schemeClr val="tx1">
                    <a:lumMod val="50000"/>
                    <a:lumOff val="50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Drag and Drop Image Here</a:t>
            </a:r>
          </a:p>
        </p:txBody>
      </p:sp>
      <p:grpSp>
        <p:nvGrpSpPr>
          <p:cNvPr id="8" name="Group 7">
            <a:extLst>
              <a:ext uri="{FF2B5EF4-FFF2-40B4-BE49-F238E27FC236}">
                <a16:creationId xmlns:a16="http://schemas.microsoft.com/office/drawing/2014/main" id="{35DFF84D-9F2B-458C-9F20-8EE33CE6C8A8}"/>
              </a:ext>
            </a:extLst>
          </p:cNvPr>
          <p:cNvGrpSpPr/>
          <p:nvPr userDrawn="1"/>
        </p:nvGrpSpPr>
        <p:grpSpPr>
          <a:xfrm>
            <a:off x="1409700" y="1808718"/>
            <a:ext cx="5141356" cy="348551"/>
            <a:chOff x="3179886" y="2083564"/>
            <a:chExt cx="6002370" cy="406293"/>
          </a:xfrm>
          <a:effectLst/>
        </p:grpSpPr>
        <p:grpSp>
          <p:nvGrpSpPr>
            <p:cNvPr id="9" name="Group 8">
              <a:extLst>
                <a:ext uri="{FF2B5EF4-FFF2-40B4-BE49-F238E27FC236}">
                  <a16:creationId xmlns:a16="http://schemas.microsoft.com/office/drawing/2014/main" id="{80929972-A9F5-4137-AF05-8627B95EE0A9}"/>
                </a:ext>
              </a:extLst>
            </p:cNvPr>
            <p:cNvGrpSpPr/>
            <p:nvPr/>
          </p:nvGrpSpPr>
          <p:grpSpPr>
            <a:xfrm>
              <a:off x="3179886" y="2083564"/>
              <a:ext cx="6002370" cy="406293"/>
              <a:chOff x="3179886" y="2083564"/>
              <a:chExt cx="6002370" cy="406293"/>
            </a:xfrm>
          </p:grpSpPr>
          <p:sp>
            <p:nvSpPr>
              <p:cNvPr id="11" name="Round Same Side Corner Rectangle 1">
                <a:extLst>
                  <a:ext uri="{FF2B5EF4-FFF2-40B4-BE49-F238E27FC236}">
                    <a16:creationId xmlns:a16="http://schemas.microsoft.com/office/drawing/2014/main" id="{83DC8D3D-6B72-4493-9774-949B74E83CBD}"/>
                  </a:ext>
                </a:extLst>
              </p:cNvPr>
              <p:cNvSpPr/>
              <p:nvPr/>
            </p:nvSpPr>
            <p:spPr>
              <a:xfrm>
                <a:off x="3179886" y="2083564"/>
                <a:ext cx="6002370" cy="406293"/>
              </a:xfrm>
              <a:prstGeom prst="round2SameRect">
                <a:avLst>
                  <a:gd name="adj1" fmla="val 1492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nvGrpSpPr>
              <p:cNvPr id="12" name="Group 11">
                <a:extLst>
                  <a:ext uri="{FF2B5EF4-FFF2-40B4-BE49-F238E27FC236}">
                    <a16:creationId xmlns:a16="http://schemas.microsoft.com/office/drawing/2014/main" id="{8036D0AE-CAA6-4FCF-A795-0F24D3F2BAF2}"/>
                  </a:ext>
                </a:extLst>
              </p:cNvPr>
              <p:cNvGrpSpPr/>
              <p:nvPr/>
            </p:nvGrpSpPr>
            <p:grpSpPr>
              <a:xfrm>
                <a:off x="3382010" y="2233949"/>
                <a:ext cx="341854" cy="82531"/>
                <a:chOff x="3382010" y="2233949"/>
                <a:chExt cx="341854" cy="82531"/>
              </a:xfrm>
            </p:grpSpPr>
            <p:sp>
              <p:nvSpPr>
                <p:cNvPr id="13" name="Oval 12">
                  <a:extLst>
                    <a:ext uri="{FF2B5EF4-FFF2-40B4-BE49-F238E27FC236}">
                      <a16:creationId xmlns:a16="http://schemas.microsoft.com/office/drawing/2014/main" id="{A20E2B9F-3AFA-45BB-9022-FF99A9E99D96}"/>
                    </a:ext>
                  </a:extLst>
                </p:cNvPr>
                <p:cNvSpPr/>
                <p:nvPr/>
              </p:nvSpPr>
              <p:spPr>
                <a:xfrm>
                  <a:off x="3382010" y="2233949"/>
                  <a:ext cx="82531" cy="82531"/>
                </a:xfrm>
                <a:prstGeom prst="ellipse">
                  <a:avLst/>
                </a:prstGeom>
                <a:gradFill>
                  <a:gsLst>
                    <a:gs pos="100000">
                      <a:schemeClr val="accent1"/>
                    </a:gs>
                    <a:gs pos="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4" name="Oval 13">
                  <a:extLst>
                    <a:ext uri="{FF2B5EF4-FFF2-40B4-BE49-F238E27FC236}">
                      <a16:creationId xmlns:a16="http://schemas.microsoft.com/office/drawing/2014/main" id="{12E3D71D-4433-439C-A789-2F87DDD2A753}"/>
                    </a:ext>
                  </a:extLst>
                </p:cNvPr>
                <p:cNvSpPr/>
                <p:nvPr/>
              </p:nvSpPr>
              <p:spPr>
                <a:xfrm>
                  <a:off x="3511671" y="2233949"/>
                  <a:ext cx="82531" cy="82531"/>
                </a:xfrm>
                <a:prstGeom prst="ellipse">
                  <a:avLst/>
                </a:prstGeom>
                <a:gradFill>
                  <a:gsLst>
                    <a:gs pos="100000">
                      <a:schemeClr val="accent2"/>
                    </a:gs>
                    <a:gs pos="0">
                      <a:schemeClr val="accent2">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5" name="Oval 14">
                  <a:extLst>
                    <a:ext uri="{FF2B5EF4-FFF2-40B4-BE49-F238E27FC236}">
                      <a16:creationId xmlns:a16="http://schemas.microsoft.com/office/drawing/2014/main" id="{30AD81CF-5963-4F6A-9960-DC6F498DEBF0}"/>
                    </a:ext>
                  </a:extLst>
                </p:cNvPr>
                <p:cNvSpPr/>
                <p:nvPr/>
              </p:nvSpPr>
              <p:spPr>
                <a:xfrm>
                  <a:off x="3641333" y="2233949"/>
                  <a:ext cx="82531" cy="82531"/>
                </a:xfrm>
                <a:prstGeom prst="ellipse">
                  <a:avLst/>
                </a:prstGeom>
                <a:gradFill>
                  <a:gsLst>
                    <a:gs pos="100000">
                      <a:schemeClr val="accent3"/>
                    </a:gs>
                    <a:gs pos="0">
                      <a:schemeClr val="accent3">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grpSp>
        <p:sp>
          <p:nvSpPr>
            <p:cNvPr id="10" name="Rounded Rectangle 23">
              <a:extLst>
                <a:ext uri="{FF2B5EF4-FFF2-40B4-BE49-F238E27FC236}">
                  <a16:creationId xmlns:a16="http://schemas.microsoft.com/office/drawing/2014/main" id="{49C46E71-02B5-4B10-9E41-100CAFC08D8C}"/>
                </a:ext>
              </a:extLst>
            </p:cNvPr>
            <p:cNvSpPr/>
            <p:nvPr/>
          </p:nvSpPr>
          <p:spPr>
            <a:xfrm>
              <a:off x="3965020" y="2182834"/>
              <a:ext cx="2674621" cy="18475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err="1">
                  <a:solidFill>
                    <a:schemeClr val="bg1">
                      <a:lumMod val="75000"/>
                    </a:schemeClr>
                  </a:solidFill>
                  <a:latin typeface="Roboto" panose="02000000000000000000" pitchFamily="2" charset="0"/>
                  <a:cs typeface="Segoe UI Light" panose="020B0502040204020203" pitchFamily="34" charset="0"/>
                </a:rPr>
                <a:t>www.website.com</a:t>
              </a:r>
              <a:endParaRPr lang="en-IN" sz="800" dirty="0">
                <a:solidFill>
                  <a:schemeClr val="bg1">
                    <a:lumMod val="75000"/>
                  </a:schemeClr>
                </a:solidFill>
                <a:latin typeface="Roboto" panose="02000000000000000000" pitchFamily="2" charset="0"/>
                <a:cs typeface="Segoe UI Light" panose="020B0502040204020203" pitchFamily="34" charset="0"/>
              </a:endParaRPr>
            </a:p>
          </p:txBody>
        </p:sp>
      </p:grpSp>
    </p:spTree>
    <p:extLst>
      <p:ext uri="{BB962C8B-B14F-4D97-AF65-F5344CB8AC3E}">
        <p14:creationId xmlns:p14="http://schemas.microsoft.com/office/powerpoint/2010/main" val="1551441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5D8D4C1-F8BE-4E3C-B395-5759C5859C8E}"/>
              </a:ext>
            </a:extLst>
          </p:cNvPr>
          <p:cNvSpPr>
            <a:spLocks noGrp="1"/>
          </p:cNvSpPr>
          <p:nvPr>
            <p:ph type="pic" sz="quarter" idx="10"/>
          </p:nvPr>
        </p:nvSpPr>
        <p:spPr>
          <a:xfrm>
            <a:off x="1009650" y="1"/>
            <a:ext cx="3486150" cy="5805037"/>
          </a:xfrm>
          <a:custGeom>
            <a:avLst/>
            <a:gdLst>
              <a:gd name="connsiteX0" fmla="*/ 0 w 3486150"/>
              <a:gd name="connsiteY0" fmla="*/ 0 h 5805037"/>
              <a:gd name="connsiteX1" fmla="*/ 3486150 w 3486150"/>
              <a:gd name="connsiteY1" fmla="*/ 0 h 5805037"/>
              <a:gd name="connsiteX2" fmla="*/ 3486150 w 3486150"/>
              <a:gd name="connsiteY2" fmla="*/ 5217702 h 5805037"/>
              <a:gd name="connsiteX3" fmla="*/ 3313049 w 3486150"/>
              <a:gd name="connsiteY3" fmla="*/ 5327201 h 5805037"/>
              <a:gd name="connsiteX4" fmla="*/ 1517827 w 3486150"/>
              <a:gd name="connsiteY4" fmla="*/ 5805037 h 5805037"/>
              <a:gd name="connsiteX5" fmla="*/ 134224 w 3486150"/>
              <a:gd name="connsiteY5" fmla="*/ 5530106 h 5805037"/>
              <a:gd name="connsiteX6" fmla="*/ 0 w 3486150"/>
              <a:gd name="connsiteY6" fmla="*/ 5469181 h 580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6150" h="5805037">
                <a:moveTo>
                  <a:pt x="0" y="0"/>
                </a:moveTo>
                <a:lnTo>
                  <a:pt x="3486150" y="0"/>
                </a:lnTo>
                <a:lnTo>
                  <a:pt x="3486150" y="5217702"/>
                </a:lnTo>
                <a:lnTo>
                  <a:pt x="3313049" y="5327201"/>
                </a:lnTo>
                <a:cubicBezTo>
                  <a:pt x="2784395" y="5631185"/>
                  <a:pt x="2171414" y="5805037"/>
                  <a:pt x="1517827" y="5805037"/>
                </a:cubicBezTo>
                <a:cubicBezTo>
                  <a:pt x="1027637" y="5805037"/>
                  <a:pt x="560287" y="5707246"/>
                  <a:pt x="134224" y="5530106"/>
                </a:cubicBezTo>
                <a:lnTo>
                  <a:pt x="0" y="5469181"/>
                </a:lnTo>
                <a:close/>
              </a:path>
            </a:pathLst>
          </a:custGeom>
        </p:spPr>
        <p:txBody>
          <a:bodyPr wrap="square">
            <a:noAutofit/>
          </a:bodyPr>
          <a:lstStyle>
            <a:lvl1pPr marL="0" indent="0">
              <a:buNone/>
              <a:defRPr sz="1600">
                <a:solidFill>
                  <a:schemeClr val="bg1">
                    <a:lumMod val="75000"/>
                  </a:schemeClr>
                </a:solidFill>
              </a:defRPr>
            </a:lvl1pPr>
          </a:lstStyle>
          <a:p>
            <a:endParaRPr lang="en-US"/>
          </a:p>
        </p:txBody>
      </p:sp>
    </p:spTree>
    <p:extLst>
      <p:ext uri="{BB962C8B-B14F-4D97-AF65-F5344CB8AC3E}">
        <p14:creationId xmlns:p14="http://schemas.microsoft.com/office/powerpoint/2010/main" val="962356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4_Custom Layout">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9FD8038-45CE-4AB8-9C5D-01D243061DBB}"/>
              </a:ext>
            </a:extLst>
          </p:cNvPr>
          <p:cNvSpPr/>
          <p:nvPr userDrawn="1"/>
        </p:nvSpPr>
        <p:spPr>
          <a:xfrm>
            <a:off x="8817254" y="1352550"/>
            <a:ext cx="2993746" cy="4152900"/>
          </a:xfrm>
          <a:prstGeom prst="roundRect">
            <a:avLst>
              <a:gd name="adj" fmla="val 2668"/>
            </a:avLst>
          </a:prstGeom>
          <a:gradFill>
            <a:gsLst>
              <a:gs pos="0">
                <a:schemeClr val="accent1"/>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oboto" panose="02000000000000000000" pitchFamily="2" charset="0"/>
            </a:endParaRPr>
          </a:p>
        </p:txBody>
      </p:sp>
      <p:grpSp>
        <p:nvGrpSpPr>
          <p:cNvPr id="5" name="Group 4">
            <a:extLst>
              <a:ext uri="{FF2B5EF4-FFF2-40B4-BE49-F238E27FC236}">
                <a16:creationId xmlns:a16="http://schemas.microsoft.com/office/drawing/2014/main" id="{04DAEF52-0C07-41ED-8E46-1892608A3161}"/>
              </a:ext>
            </a:extLst>
          </p:cNvPr>
          <p:cNvGrpSpPr/>
          <p:nvPr userDrawn="1"/>
        </p:nvGrpSpPr>
        <p:grpSpPr>
          <a:xfrm>
            <a:off x="4876212" y="2812644"/>
            <a:ext cx="1944829" cy="2271055"/>
            <a:chOff x="1037890" y="3513777"/>
            <a:chExt cx="1273458" cy="1487068"/>
          </a:xfrm>
        </p:grpSpPr>
        <p:sp>
          <p:nvSpPr>
            <p:cNvPr id="6" name="Freeform: Shape 5">
              <a:extLst>
                <a:ext uri="{FF2B5EF4-FFF2-40B4-BE49-F238E27FC236}">
                  <a16:creationId xmlns:a16="http://schemas.microsoft.com/office/drawing/2014/main" id="{363C8256-3E3B-45FD-BFA4-CA6E38D88579}"/>
                </a:ext>
              </a:extLst>
            </p:cNvPr>
            <p:cNvSpPr/>
            <p:nvPr/>
          </p:nvSpPr>
          <p:spPr>
            <a:xfrm>
              <a:off x="1037890" y="3513777"/>
              <a:ext cx="1273458" cy="1374398"/>
            </a:xfrm>
            <a:custGeom>
              <a:avLst/>
              <a:gdLst>
                <a:gd name="connsiteX0" fmla="*/ 1115052 w 1273458"/>
                <a:gd name="connsiteY0" fmla="*/ 1305949 h 1374398"/>
                <a:gd name="connsiteX1" fmla="*/ 1242591 w 1273458"/>
                <a:gd name="connsiteY1" fmla="*/ 601506 h 1374398"/>
                <a:gd name="connsiteX2" fmla="*/ 1204696 w 1273458"/>
                <a:gd name="connsiteY2" fmla="*/ 485531 h 1374398"/>
                <a:gd name="connsiteX3" fmla="*/ 1096162 w 1273458"/>
                <a:gd name="connsiteY3" fmla="*/ 461030 h 1374398"/>
                <a:gd name="connsiteX4" fmla="*/ 1050252 w 1273458"/>
                <a:gd name="connsiteY4" fmla="*/ 550216 h 1374398"/>
                <a:gd name="connsiteX5" fmla="*/ 971599 w 1273458"/>
                <a:gd name="connsiteY5" fmla="*/ 658407 h 1374398"/>
                <a:gd name="connsiteX6" fmla="*/ 889626 w 1273458"/>
                <a:gd name="connsiteY6" fmla="*/ 681075 h 1374398"/>
                <a:gd name="connsiteX7" fmla="*/ 831008 w 1273458"/>
                <a:gd name="connsiteY7" fmla="*/ 580097 h 1374398"/>
                <a:gd name="connsiteX8" fmla="*/ 791281 w 1273458"/>
                <a:gd name="connsiteY8" fmla="*/ 354213 h 1374398"/>
                <a:gd name="connsiteX9" fmla="*/ 757278 w 1273458"/>
                <a:gd name="connsiteY9" fmla="*/ 236520 h 1374398"/>
                <a:gd name="connsiteX10" fmla="*/ 663169 w 1273458"/>
                <a:gd name="connsiteY10" fmla="*/ 166224 h 1374398"/>
                <a:gd name="connsiteX11" fmla="*/ 578448 w 1273458"/>
                <a:gd name="connsiteY11" fmla="*/ 234230 h 1374398"/>
                <a:gd name="connsiteX12" fmla="*/ 586462 w 1273458"/>
                <a:gd name="connsiteY12" fmla="*/ 284719 h 1374398"/>
                <a:gd name="connsiteX13" fmla="*/ 568946 w 1273458"/>
                <a:gd name="connsiteY13" fmla="*/ 329255 h 1374398"/>
                <a:gd name="connsiteX14" fmla="*/ 521204 w 1273458"/>
                <a:gd name="connsiteY14" fmla="*/ 318836 h 1374398"/>
                <a:gd name="connsiteX15" fmla="*/ 398359 w 1273458"/>
                <a:gd name="connsiteY15" fmla="*/ 190954 h 1374398"/>
                <a:gd name="connsiteX16" fmla="*/ 281124 w 1273458"/>
                <a:gd name="connsiteY16" fmla="*/ 57232 h 1374398"/>
                <a:gd name="connsiteX17" fmla="*/ 118093 w 1273458"/>
                <a:gd name="connsiteY17" fmla="*/ 1248 h 1374398"/>
                <a:gd name="connsiteX18" fmla="*/ 285 w 1273458"/>
                <a:gd name="connsiteY18" fmla="*/ 114819 h 1374398"/>
                <a:gd name="connsiteX19" fmla="*/ 84205 w 1273458"/>
                <a:gd name="connsiteY19" fmla="*/ 265600 h 1374398"/>
                <a:gd name="connsiteX20" fmla="*/ 304365 w 1273458"/>
                <a:gd name="connsiteY20" fmla="*/ 410198 h 1374398"/>
                <a:gd name="connsiteX21" fmla="*/ 341917 w 1273458"/>
                <a:gd name="connsiteY21" fmla="*/ 438247 h 1374398"/>
                <a:gd name="connsiteX22" fmla="*/ 309975 w 1273458"/>
                <a:gd name="connsiteY22" fmla="*/ 508657 h 1374398"/>
                <a:gd name="connsiteX23" fmla="*/ 217698 w 1273458"/>
                <a:gd name="connsiteY23" fmla="*/ 536363 h 1374398"/>
                <a:gd name="connsiteX24" fmla="*/ 148890 w 1273458"/>
                <a:gd name="connsiteY24" fmla="*/ 597843 h 1374398"/>
                <a:gd name="connsiteX25" fmla="*/ 221361 w 1273458"/>
                <a:gd name="connsiteY25" fmla="*/ 701225 h 1374398"/>
                <a:gd name="connsiteX26" fmla="*/ 473807 w 1273458"/>
                <a:gd name="connsiteY26" fmla="*/ 791442 h 1374398"/>
                <a:gd name="connsiteX27" fmla="*/ 566198 w 1273458"/>
                <a:gd name="connsiteY27" fmla="*/ 817201 h 1374398"/>
                <a:gd name="connsiteX28" fmla="*/ 605696 w 1273458"/>
                <a:gd name="connsiteY28" fmla="*/ 898373 h 1374398"/>
                <a:gd name="connsiteX29" fmla="*/ 528761 w 1273458"/>
                <a:gd name="connsiteY29" fmla="*/ 945199 h 1374398"/>
                <a:gd name="connsiteX30" fmla="*/ 434079 w 1273458"/>
                <a:gd name="connsiteY30" fmla="*/ 927453 h 1374398"/>
                <a:gd name="connsiteX31" fmla="*/ 277117 w 1273458"/>
                <a:gd name="connsiteY31" fmla="*/ 987902 h 1374398"/>
                <a:gd name="connsiteX32" fmla="*/ 284100 w 1273458"/>
                <a:gd name="connsiteY32" fmla="*/ 1103306 h 1374398"/>
                <a:gd name="connsiteX33" fmla="*/ 363440 w 1273458"/>
                <a:gd name="connsiteY33" fmla="*/ 1191920 h 1374398"/>
                <a:gd name="connsiteX34" fmla="*/ 737243 w 1273458"/>
                <a:gd name="connsiteY34" fmla="*/ 1364452 h 1374398"/>
                <a:gd name="connsiteX35" fmla="*/ 1115052 w 1273458"/>
                <a:gd name="connsiteY35" fmla="*/ 1305949 h 13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73458" h="1374398">
                  <a:moveTo>
                    <a:pt x="1115052" y="1305949"/>
                  </a:moveTo>
                  <a:cubicBezTo>
                    <a:pt x="1297087" y="1122197"/>
                    <a:pt x="1295141" y="843190"/>
                    <a:pt x="1242591" y="601506"/>
                  </a:cubicBezTo>
                  <a:cubicBezTo>
                    <a:pt x="1233776" y="561207"/>
                    <a:pt x="1230456" y="517587"/>
                    <a:pt x="1204696" y="485531"/>
                  </a:cubicBezTo>
                  <a:cubicBezTo>
                    <a:pt x="1178936" y="453474"/>
                    <a:pt x="1129477" y="437331"/>
                    <a:pt x="1096162" y="461030"/>
                  </a:cubicBezTo>
                  <a:cubicBezTo>
                    <a:pt x="1068570" y="480722"/>
                    <a:pt x="1061815" y="518159"/>
                    <a:pt x="1050252" y="550216"/>
                  </a:cubicBezTo>
                  <a:cubicBezTo>
                    <a:pt x="1034796" y="592920"/>
                    <a:pt x="1007205" y="630930"/>
                    <a:pt x="971599" y="658407"/>
                  </a:cubicBezTo>
                  <a:cubicBezTo>
                    <a:pt x="948244" y="676496"/>
                    <a:pt x="917675" y="690578"/>
                    <a:pt x="889626" y="681075"/>
                  </a:cubicBezTo>
                  <a:cubicBezTo>
                    <a:pt x="851158" y="668138"/>
                    <a:pt x="838221" y="620511"/>
                    <a:pt x="831008" y="580097"/>
                  </a:cubicBezTo>
                  <a:cubicBezTo>
                    <a:pt x="817728" y="504764"/>
                    <a:pt x="804561" y="429431"/>
                    <a:pt x="791281" y="354213"/>
                  </a:cubicBezTo>
                  <a:cubicBezTo>
                    <a:pt x="784183" y="313799"/>
                    <a:pt x="776741" y="272583"/>
                    <a:pt x="757278" y="236520"/>
                  </a:cubicBezTo>
                  <a:cubicBezTo>
                    <a:pt x="737701" y="200456"/>
                    <a:pt x="703583" y="170002"/>
                    <a:pt x="663169" y="166224"/>
                  </a:cubicBezTo>
                  <a:cubicBezTo>
                    <a:pt x="622755" y="162446"/>
                    <a:pt x="579364" y="193243"/>
                    <a:pt x="578448" y="234230"/>
                  </a:cubicBezTo>
                  <a:cubicBezTo>
                    <a:pt x="578105" y="251289"/>
                    <a:pt x="584516" y="267775"/>
                    <a:pt x="586462" y="284719"/>
                  </a:cubicBezTo>
                  <a:cubicBezTo>
                    <a:pt x="588409" y="301663"/>
                    <a:pt x="583944" y="321584"/>
                    <a:pt x="568946" y="329255"/>
                  </a:cubicBezTo>
                  <a:cubicBezTo>
                    <a:pt x="553719" y="336925"/>
                    <a:pt x="535515" y="328453"/>
                    <a:pt x="521204" y="318836"/>
                  </a:cubicBezTo>
                  <a:cubicBezTo>
                    <a:pt x="472089" y="285635"/>
                    <a:pt x="434308" y="238351"/>
                    <a:pt x="398359" y="190954"/>
                  </a:cubicBezTo>
                  <a:cubicBezTo>
                    <a:pt x="362410" y="143556"/>
                    <a:pt x="327033" y="94784"/>
                    <a:pt x="281124" y="57232"/>
                  </a:cubicBezTo>
                  <a:cubicBezTo>
                    <a:pt x="235214" y="19680"/>
                    <a:pt x="176482" y="-6080"/>
                    <a:pt x="118093" y="1248"/>
                  </a:cubicBezTo>
                  <a:cubicBezTo>
                    <a:pt x="59705" y="8460"/>
                    <a:pt x="4636" y="55400"/>
                    <a:pt x="285" y="114819"/>
                  </a:cubicBezTo>
                  <a:cubicBezTo>
                    <a:pt x="-3951" y="174353"/>
                    <a:pt x="39669" y="226101"/>
                    <a:pt x="84205" y="265600"/>
                  </a:cubicBezTo>
                  <a:cubicBezTo>
                    <a:pt x="150264" y="324217"/>
                    <a:pt x="224681" y="373104"/>
                    <a:pt x="304365" y="410198"/>
                  </a:cubicBezTo>
                  <a:cubicBezTo>
                    <a:pt x="318790" y="416952"/>
                    <a:pt x="334246" y="424165"/>
                    <a:pt x="341917" y="438247"/>
                  </a:cubicBezTo>
                  <a:cubicBezTo>
                    <a:pt x="355541" y="463549"/>
                    <a:pt x="334933" y="494918"/>
                    <a:pt x="309975" y="508657"/>
                  </a:cubicBezTo>
                  <a:cubicBezTo>
                    <a:pt x="281696" y="524113"/>
                    <a:pt x="248495" y="526975"/>
                    <a:pt x="217698" y="536363"/>
                  </a:cubicBezTo>
                  <a:cubicBezTo>
                    <a:pt x="186900" y="545751"/>
                    <a:pt x="155302" y="565901"/>
                    <a:pt x="148890" y="597843"/>
                  </a:cubicBezTo>
                  <a:cubicBezTo>
                    <a:pt x="139846" y="642150"/>
                    <a:pt x="182206" y="679015"/>
                    <a:pt x="221361" y="701225"/>
                  </a:cubicBezTo>
                  <a:cubicBezTo>
                    <a:pt x="299671" y="745532"/>
                    <a:pt x="385422" y="776215"/>
                    <a:pt x="473807" y="791442"/>
                  </a:cubicBezTo>
                  <a:cubicBezTo>
                    <a:pt x="505520" y="796937"/>
                    <a:pt x="538492" y="800715"/>
                    <a:pt x="566198" y="817201"/>
                  </a:cubicBezTo>
                  <a:cubicBezTo>
                    <a:pt x="593904" y="833687"/>
                    <a:pt x="614970" y="867347"/>
                    <a:pt x="605696" y="898373"/>
                  </a:cubicBezTo>
                  <a:cubicBezTo>
                    <a:pt x="596423" y="929514"/>
                    <a:pt x="560932" y="945313"/>
                    <a:pt x="528761" y="945199"/>
                  </a:cubicBezTo>
                  <a:cubicBezTo>
                    <a:pt x="496590" y="945084"/>
                    <a:pt x="465678" y="933292"/>
                    <a:pt x="434079" y="927453"/>
                  </a:cubicBezTo>
                  <a:cubicBezTo>
                    <a:pt x="374775" y="916577"/>
                    <a:pt x="303907" y="933521"/>
                    <a:pt x="277117" y="987902"/>
                  </a:cubicBezTo>
                  <a:cubicBezTo>
                    <a:pt x="259486" y="1023623"/>
                    <a:pt x="265439" y="1067929"/>
                    <a:pt x="284100" y="1103306"/>
                  </a:cubicBezTo>
                  <a:cubicBezTo>
                    <a:pt x="302762" y="1138683"/>
                    <a:pt x="332643" y="1166732"/>
                    <a:pt x="363440" y="1191920"/>
                  </a:cubicBezTo>
                  <a:cubicBezTo>
                    <a:pt x="471288" y="1280075"/>
                    <a:pt x="600430" y="1343272"/>
                    <a:pt x="737243" y="1364452"/>
                  </a:cubicBezTo>
                  <a:cubicBezTo>
                    <a:pt x="874284" y="1385633"/>
                    <a:pt x="995756" y="1376016"/>
                    <a:pt x="1115052" y="1305949"/>
                  </a:cubicBezTo>
                </a:path>
              </a:pathLst>
            </a:custGeom>
            <a:gradFill>
              <a:gsLst>
                <a:gs pos="0">
                  <a:schemeClr val="accent1"/>
                </a:gs>
                <a:gs pos="100000">
                  <a:schemeClr val="accent1"/>
                </a:gs>
              </a:gsLst>
              <a:lin ang="10800000" scaled="1"/>
            </a:gradFill>
            <a:ln w="11449" cap="flat">
              <a:noFill/>
              <a:prstDash val="solid"/>
              <a:miter/>
            </a:ln>
          </p:spPr>
          <p:txBody>
            <a:bodyPr rtlCol="0" anchor="ctr"/>
            <a:lstStyle/>
            <a:p>
              <a:endParaRPr lang="en-US" dirty="0">
                <a:latin typeface="Roboto" panose="02000000000000000000" pitchFamily="2" charset="0"/>
              </a:endParaRPr>
            </a:p>
          </p:txBody>
        </p:sp>
        <p:sp>
          <p:nvSpPr>
            <p:cNvPr id="9" name="Freeform: Shape 8">
              <a:extLst>
                <a:ext uri="{FF2B5EF4-FFF2-40B4-BE49-F238E27FC236}">
                  <a16:creationId xmlns:a16="http://schemas.microsoft.com/office/drawing/2014/main" id="{160BFD4A-883E-4356-80B7-0A8FBC423171}"/>
                </a:ext>
              </a:extLst>
            </p:cNvPr>
            <p:cNvSpPr/>
            <p:nvPr/>
          </p:nvSpPr>
          <p:spPr>
            <a:xfrm>
              <a:off x="1086598" y="3562526"/>
              <a:ext cx="1102407" cy="1438319"/>
            </a:xfrm>
            <a:custGeom>
              <a:avLst/>
              <a:gdLst>
                <a:gd name="connsiteX0" fmla="*/ 1102408 w 1102407"/>
                <a:gd name="connsiteY0" fmla="*/ 1436946 h 1438319"/>
                <a:gd name="connsiteX1" fmla="*/ 975899 w 1102407"/>
                <a:gd name="connsiteY1" fmla="*/ 1116266 h 1438319"/>
                <a:gd name="connsiteX2" fmla="*/ 761349 w 1102407"/>
                <a:gd name="connsiteY2" fmla="*/ 752996 h 1438319"/>
                <a:gd name="connsiteX3" fmla="*/ 700212 w 1102407"/>
                <a:gd name="connsiteY3" fmla="*/ 660719 h 1438319"/>
                <a:gd name="connsiteX4" fmla="*/ 638733 w 1102407"/>
                <a:gd name="connsiteY4" fmla="*/ 572335 h 1438319"/>
                <a:gd name="connsiteX5" fmla="*/ 506843 w 1102407"/>
                <a:gd name="connsiteY5" fmla="*/ 417662 h 1438319"/>
                <a:gd name="connsiteX6" fmla="*/ 377472 w 1102407"/>
                <a:gd name="connsiteY6" fmla="*/ 287260 h 1438319"/>
                <a:gd name="connsiteX7" fmla="*/ 259778 w 1102407"/>
                <a:gd name="connsiteY7" fmla="*/ 178955 h 1438319"/>
                <a:gd name="connsiteX8" fmla="*/ 73392 w 1102407"/>
                <a:gd name="connsiteY8" fmla="*/ 42257 h 1438319"/>
                <a:gd name="connsiteX9" fmla="*/ 19354 w 1102407"/>
                <a:gd name="connsiteY9" fmla="*/ 10315 h 1438319"/>
                <a:gd name="connsiteX10" fmla="*/ 5043 w 1102407"/>
                <a:gd name="connsiteY10" fmla="*/ 2415 h 1438319"/>
                <a:gd name="connsiteX11" fmla="*/ 6 w 1102407"/>
                <a:gd name="connsiteY11" fmla="*/ 11 h 1438319"/>
                <a:gd name="connsiteX12" fmla="*/ 4585 w 1102407"/>
                <a:gd name="connsiteY12" fmla="*/ 3102 h 1438319"/>
                <a:gd name="connsiteX13" fmla="*/ 18553 w 1102407"/>
                <a:gd name="connsiteY13" fmla="*/ 11574 h 1438319"/>
                <a:gd name="connsiteX14" fmla="*/ 71904 w 1102407"/>
                <a:gd name="connsiteY14" fmla="*/ 44661 h 1438319"/>
                <a:gd name="connsiteX15" fmla="*/ 256344 w 1102407"/>
                <a:gd name="connsiteY15" fmla="*/ 182962 h 1438319"/>
                <a:gd name="connsiteX16" fmla="*/ 373236 w 1102407"/>
                <a:gd name="connsiteY16" fmla="*/ 291725 h 1438319"/>
                <a:gd name="connsiteX17" fmla="*/ 501920 w 1102407"/>
                <a:gd name="connsiteY17" fmla="*/ 422356 h 1438319"/>
                <a:gd name="connsiteX18" fmla="*/ 632894 w 1102407"/>
                <a:gd name="connsiteY18" fmla="*/ 576685 h 1438319"/>
                <a:gd name="connsiteX19" fmla="*/ 694030 w 1102407"/>
                <a:gd name="connsiteY19" fmla="*/ 664841 h 1438319"/>
                <a:gd name="connsiteX20" fmla="*/ 755052 w 1102407"/>
                <a:gd name="connsiteY20" fmla="*/ 757118 h 1438319"/>
                <a:gd name="connsiteX21" fmla="*/ 969602 w 1102407"/>
                <a:gd name="connsiteY21" fmla="*/ 1119357 h 1438319"/>
                <a:gd name="connsiteX22" fmla="*/ 1097141 w 1102407"/>
                <a:gd name="connsiteY22" fmla="*/ 1438319 h 143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02407" h="1438319">
                  <a:moveTo>
                    <a:pt x="1102408" y="1436946"/>
                  </a:moveTo>
                  <a:cubicBezTo>
                    <a:pt x="1076076" y="1342264"/>
                    <a:pt x="1034173" y="1232356"/>
                    <a:pt x="975899" y="1116266"/>
                  </a:cubicBezTo>
                  <a:cubicBezTo>
                    <a:pt x="917739" y="1000061"/>
                    <a:pt x="843437" y="878017"/>
                    <a:pt x="761349" y="752996"/>
                  </a:cubicBezTo>
                  <a:cubicBezTo>
                    <a:pt x="740741" y="721856"/>
                    <a:pt x="720362" y="691058"/>
                    <a:pt x="700212" y="660719"/>
                  </a:cubicBezTo>
                  <a:cubicBezTo>
                    <a:pt x="680063" y="630495"/>
                    <a:pt x="660142" y="600499"/>
                    <a:pt x="638733" y="572335"/>
                  </a:cubicBezTo>
                  <a:cubicBezTo>
                    <a:pt x="596258" y="515892"/>
                    <a:pt x="551149" y="464831"/>
                    <a:pt x="506843" y="417662"/>
                  </a:cubicBezTo>
                  <a:cubicBezTo>
                    <a:pt x="462536" y="370493"/>
                    <a:pt x="418687" y="327331"/>
                    <a:pt x="377472" y="287260"/>
                  </a:cubicBezTo>
                  <a:cubicBezTo>
                    <a:pt x="336142" y="247304"/>
                    <a:pt x="296872" y="210783"/>
                    <a:pt x="259778" y="178955"/>
                  </a:cubicBezTo>
                  <a:cubicBezTo>
                    <a:pt x="185590" y="115071"/>
                    <a:pt x="119760" y="70764"/>
                    <a:pt x="73392" y="42257"/>
                  </a:cubicBezTo>
                  <a:cubicBezTo>
                    <a:pt x="50151" y="27831"/>
                    <a:pt x="31833" y="17298"/>
                    <a:pt x="19354" y="10315"/>
                  </a:cubicBezTo>
                  <a:cubicBezTo>
                    <a:pt x="13286" y="6994"/>
                    <a:pt x="8592" y="4361"/>
                    <a:pt x="5043" y="2415"/>
                  </a:cubicBezTo>
                  <a:cubicBezTo>
                    <a:pt x="1838" y="698"/>
                    <a:pt x="120" y="-104"/>
                    <a:pt x="6" y="11"/>
                  </a:cubicBezTo>
                  <a:cubicBezTo>
                    <a:pt x="-109" y="125"/>
                    <a:pt x="1494" y="1156"/>
                    <a:pt x="4585" y="3102"/>
                  </a:cubicBezTo>
                  <a:cubicBezTo>
                    <a:pt x="8020" y="5163"/>
                    <a:pt x="12714" y="8025"/>
                    <a:pt x="18553" y="11574"/>
                  </a:cubicBezTo>
                  <a:cubicBezTo>
                    <a:pt x="30803" y="19016"/>
                    <a:pt x="48892" y="29892"/>
                    <a:pt x="71904" y="44661"/>
                  </a:cubicBezTo>
                  <a:cubicBezTo>
                    <a:pt x="117814" y="73970"/>
                    <a:pt x="182843" y="118849"/>
                    <a:pt x="256344" y="182962"/>
                  </a:cubicBezTo>
                  <a:cubicBezTo>
                    <a:pt x="293209" y="214904"/>
                    <a:pt x="332135" y="251540"/>
                    <a:pt x="373236" y="291725"/>
                  </a:cubicBezTo>
                  <a:cubicBezTo>
                    <a:pt x="414222" y="331911"/>
                    <a:pt x="457842" y="375187"/>
                    <a:pt x="501920" y="422356"/>
                  </a:cubicBezTo>
                  <a:cubicBezTo>
                    <a:pt x="545998" y="469525"/>
                    <a:pt x="590762" y="520472"/>
                    <a:pt x="632894" y="576685"/>
                  </a:cubicBezTo>
                  <a:cubicBezTo>
                    <a:pt x="654074" y="604735"/>
                    <a:pt x="673880" y="634501"/>
                    <a:pt x="694030" y="664841"/>
                  </a:cubicBezTo>
                  <a:cubicBezTo>
                    <a:pt x="714065" y="695180"/>
                    <a:pt x="734444" y="725977"/>
                    <a:pt x="755052" y="757118"/>
                  </a:cubicBezTo>
                  <a:cubicBezTo>
                    <a:pt x="837025" y="882024"/>
                    <a:pt x="911328" y="1003724"/>
                    <a:pt x="969602" y="1119357"/>
                  </a:cubicBezTo>
                  <a:cubicBezTo>
                    <a:pt x="1028105" y="1234875"/>
                    <a:pt x="1070237" y="1344096"/>
                    <a:pt x="1097141" y="1438319"/>
                  </a:cubicBezTo>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0" name="Freeform: Shape 9">
              <a:extLst>
                <a:ext uri="{FF2B5EF4-FFF2-40B4-BE49-F238E27FC236}">
                  <a16:creationId xmlns:a16="http://schemas.microsoft.com/office/drawing/2014/main" id="{077973BB-8B32-41F8-B940-BCD2CD9167A2}"/>
                </a:ext>
              </a:extLst>
            </p:cNvPr>
            <p:cNvSpPr/>
            <p:nvPr/>
          </p:nvSpPr>
          <p:spPr>
            <a:xfrm>
              <a:off x="1697823" y="3680000"/>
              <a:ext cx="26266" cy="454972"/>
            </a:xfrm>
            <a:custGeom>
              <a:avLst/>
              <a:gdLst>
                <a:gd name="connsiteX0" fmla="*/ 25447 w 26266"/>
                <a:gd name="connsiteY0" fmla="*/ 454974 h 454973"/>
                <a:gd name="connsiteX1" fmla="*/ 26249 w 26266"/>
                <a:gd name="connsiteY1" fmla="*/ 436999 h 454973"/>
                <a:gd name="connsiteX2" fmla="*/ 25104 w 26266"/>
                <a:gd name="connsiteY2" fmla="*/ 388113 h 454973"/>
                <a:gd name="connsiteX3" fmla="*/ 14457 w 26266"/>
                <a:gd name="connsiteY3" fmla="*/ 227373 h 454973"/>
                <a:gd name="connsiteX4" fmla="*/ 5298 w 26266"/>
                <a:gd name="connsiteY4" fmla="*/ 66746 h 454973"/>
                <a:gd name="connsiteX5" fmla="*/ 4382 w 26266"/>
                <a:gd name="connsiteY5" fmla="*/ 17974 h 454973"/>
                <a:gd name="connsiteX6" fmla="*/ 3466 w 26266"/>
                <a:gd name="connsiteY6" fmla="*/ 0 h 454973"/>
                <a:gd name="connsiteX7" fmla="*/ 1519 w 26266"/>
                <a:gd name="connsiteY7" fmla="*/ 17860 h 454973"/>
                <a:gd name="connsiteX8" fmla="*/ 31 w 26266"/>
                <a:gd name="connsiteY8" fmla="*/ 66746 h 454973"/>
                <a:gd name="connsiteX9" fmla="*/ 7015 w 26266"/>
                <a:gd name="connsiteY9" fmla="*/ 227830 h 454973"/>
                <a:gd name="connsiteX10" fmla="*/ 19837 w 26266"/>
                <a:gd name="connsiteY10" fmla="*/ 388342 h 454973"/>
                <a:gd name="connsiteX11" fmla="*/ 23387 w 26266"/>
                <a:gd name="connsiteY11" fmla="*/ 436999 h 454973"/>
                <a:gd name="connsiteX12" fmla="*/ 25447 w 26266"/>
                <a:gd name="connsiteY12" fmla="*/ 454974 h 45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66" h="454973">
                  <a:moveTo>
                    <a:pt x="25447" y="454974"/>
                  </a:moveTo>
                  <a:cubicBezTo>
                    <a:pt x="25905" y="454974"/>
                    <a:pt x="26249" y="448563"/>
                    <a:pt x="26249" y="436999"/>
                  </a:cubicBezTo>
                  <a:cubicBezTo>
                    <a:pt x="26363" y="425436"/>
                    <a:pt x="25905" y="408721"/>
                    <a:pt x="25104" y="388113"/>
                  </a:cubicBezTo>
                  <a:cubicBezTo>
                    <a:pt x="23501" y="346898"/>
                    <a:pt x="19265" y="289997"/>
                    <a:pt x="14457" y="227373"/>
                  </a:cubicBezTo>
                  <a:cubicBezTo>
                    <a:pt x="9648" y="164633"/>
                    <a:pt x="6213" y="107962"/>
                    <a:pt x="5298" y="66746"/>
                  </a:cubicBezTo>
                  <a:cubicBezTo>
                    <a:pt x="4725" y="46139"/>
                    <a:pt x="4496" y="29538"/>
                    <a:pt x="4382" y="17974"/>
                  </a:cubicBezTo>
                  <a:cubicBezTo>
                    <a:pt x="4267" y="6411"/>
                    <a:pt x="3924" y="114"/>
                    <a:pt x="3466" y="0"/>
                  </a:cubicBezTo>
                  <a:cubicBezTo>
                    <a:pt x="2893" y="0"/>
                    <a:pt x="2206" y="6297"/>
                    <a:pt x="1519" y="17860"/>
                  </a:cubicBezTo>
                  <a:cubicBezTo>
                    <a:pt x="603" y="29423"/>
                    <a:pt x="146" y="46024"/>
                    <a:pt x="31" y="66746"/>
                  </a:cubicBezTo>
                  <a:cubicBezTo>
                    <a:pt x="-312" y="108076"/>
                    <a:pt x="2206" y="165091"/>
                    <a:pt x="7015" y="227830"/>
                  </a:cubicBezTo>
                  <a:cubicBezTo>
                    <a:pt x="11938" y="289654"/>
                    <a:pt x="16403" y="345638"/>
                    <a:pt x="19837" y="388342"/>
                  </a:cubicBezTo>
                  <a:cubicBezTo>
                    <a:pt x="21211" y="407691"/>
                    <a:pt x="22471" y="423948"/>
                    <a:pt x="23387" y="436999"/>
                  </a:cubicBezTo>
                  <a:cubicBezTo>
                    <a:pt x="24188" y="448563"/>
                    <a:pt x="24875" y="454974"/>
                    <a:pt x="25447" y="454974"/>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2" name="Freeform: Shape 11">
              <a:extLst>
                <a:ext uri="{FF2B5EF4-FFF2-40B4-BE49-F238E27FC236}">
                  <a16:creationId xmlns:a16="http://schemas.microsoft.com/office/drawing/2014/main" id="{01F17333-4873-4144-BC61-DDA349569DCD}"/>
                </a:ext>
              </a:extLst>
            </p:cNvPr>
            <p:cNvSpPr/>
            <p:nvPr/>
          </p:nvSpPr>
          <p:spPr>
            <a:xfrm>
              <a:off x="1186664" y="4113067"/>
              <a:ext cx="536606" cy="22034"/>
            </a:xfrm>
            <a:custGeom>
              <a:avLst/>
              <a:gdLst>
                <a:gd name="connsiteX0" fmla="*/ 1 w 536606"/>
                <a:gd name="connsiteY0" fmla="*/ 19389 h 22034"/>
                <a:gd name="connsiteX1" fmla="*/ 21182 w 536606"/>
                <a:gd name="connsiteY1" fmla="*/ 18130 h 22034"/>
                <a:gd name="connsiteX2" fmla="*/ 78540 w 536606"/>
                <a:gd name="connsiteY2" fmla="*/ 13436 h 22034"/>
                <a:gd name="connsiteX3" fmla="*/ 268246 w 536606"/>
                <a:gd name="connsiteY3" fmla="*/ 7826 h 22034"/>
                <a:gd name="connsiteX4" fmla="*/ 458067 w 536606"/>
                <a:gd name="connsiteY4" fmla="*/ 15611 h 22034"/>
                <a:gd name="connsiteX5" fmla="*/ 515425 w 536606"/>
                <a:gd name="connsiteY5" fmla="*/ 20534 h 22034"/>
                <a:gd name="connsiteX6" fmla="*/ 536605 w 536606"/>
                <a:gd name="connsiteY6" fmla="*/ 21794 h 22034"/>
                <a:gd name="connsiteX7" fmla="*/ 515768 w 536606"/>
                <a:gd name="connsiteY7" fmla="*/ 17558 h 22034"/>
                <a:gd name="connsiteX8" fmla="*/ 458410 w 536606"/>
                <a:gd name="connsiteY8" fmla="*/ 10116 h 22034"/>
                <a:gd name="connsiteX9" fmla="*/ 268131 w 536606"/>
                <a:gd name="connsiteY9" fmla="*/ 41 h 22034"/>
                <a:gd name="connsiteX10" fmla="*/ 77853 w 536606"/>
                <a:gd name="connsiteY10" fmla="*/ 7941 h 22034"/>
                <a:gd name="connsiteX11" fmla="*/ 20609 w 536606"/>
                <a:gd name="connsiteY11" fmla="*/ 15039 h 22034"/>
                <a:gd name="connsiteX12" fmla="*/ 1 w 536606"/>
                <a:gd name="connsiteY12" fmla="*/ 19389 h 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606" h="22034">
                  <a:moveTo>
                    <a:pt x="1" y="19389"/>
                  </a:moveTo>
                  <a:cubicBezTo>
                    <a:pt x="116" y="19962"/>
                    <a:pt x="7672" y="19389"/>
                    <a:pt x="21182" y="18130"/>
                  </a:cubicBezTo>
                  <a:cubicBezTo>
                    <a:pt x="34691" y="16871"/>
                    <a:pt x="54268" y="15039"/>
                    <a:pt x="78540" y="13436"/>
                  </a:cubicBezTo>
                  <a:cubicBezTo>
                    <a:pt x="126968" y="9887"/>
                    <a:pt x="194172" y="7368"/>
                    <a:pt x="268246" y="7826"/>
                  </a:cubicBezTo>
                  <a:cubicBezTo>
                    <a:pt x="342434" y="8399"/>
                    <a:pt x="409524" y="11833"/>
                    <a:pt x="458067" y="15611"/>
                  </a:cubicBezTo>
                  <a:cubicBezTo>
                    <a:pt x="482338" y="17329"/>
                    <a:pt x="501915" y="19275"/>
                    <a:pt x="515425" y="20534"/>
                  </a:cubicBezTo>
                  <a:cubicBezTo>
                    <a:pt x="528934" y="21908"/>
                    <a:pt x="536491" y="22366"/>
                    <a:pt x="536605" y="21794"/>
                  </a:cubicBezTo>
                  <a:cubicBezTo>
                    <a:pt x="536720" y="21221"/>
                    <a:pt x="529278" y="19847"/>
                    <a:pt x="515768" y="17558"/>
                  </a:cubicBezTo>
                  <a:cubicBezTo>
                    <a:pt x="502259" y="15382"/>
                    <a:pt x="482681" y="12635"/>
                    <a:pt x="458410" y="10116"/>
                  </a:cubicBezTo>
                  <a:cubicBezTo>
                    <a:pt x="409867" y="4850"/>
                    <a:pt x="342548" y="613"/>
                    <a:pt x="268131" y="41"/>
                  </a:cubicBezTo>
                  <a:cubicBezTo>
                    <a:pt x="193714" y="-417"/>
                    <a:pt x="126396" y="3018"/>
                    <a:pt x="77853" y="7941"/>
                  </a:cubicBezTo>
                  <a:cubicBezTo>
                    <a:pt x="53582" y="10230"/>
                    <a:pt x="34004" y="12978"/>
                    <a:pt x="20609" y="15039"/>
                  </a:cubicBezTo>
                  <a:cubicBezTo>
                    <a:pt x="7214" y="17443"/>
                    <a:pt x="-113" y="18817"/>
                    <a:pt x="1" y="19389"/>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3" name="Freeform: Shape 12">
              <a:extLst>
                <a:ext uri="{FF2B5EF4-FFF2-40B4-BE49-F238E27FC236}">
                  <a16:creationId xmlns:a16="http://schemas.microsoft.com/office/drawing/2014/main" id="{EFB2038C-D889-45B4-8E6D-D04E0ECAFAFC}"/>
                </a:ext>
              </a:extLst>
            </p:cNvPr>
            <p:cNvSpPr/>
            <p:nvPr/>
          </p:nvSpPr>
          <p:spPr>
            <a:xfrm>
              <a:off x="1324280" y="4573590"/>
              <a:ext cx="730203" cy="97102"/>
            </a:xfrm>
            <a:custGeom>
              <a:avLst/>
              <a:gdLst>
                <a:gd name="connsiteX0" fmla="*/ 0 w 730202"/>
                <a:gd name="connsiteY0" fmla="*/ 217 h 97102"/>
                <a:gd name="connsiteX1" fmla="*/ 7327 w 730202"/>
                <a:gd name="connsiteY1" fmla="*/ 1820 h 97102"/>
                <a:gd name="connsiteX2" fmla="*/ 28622 w 730202"/>
                <a:gd name="connsiteY2" fmla="*/ 4911 h 97102"/>
                <a:gd name="connsiteX3" fmla="*/ 106817 w 730202"/>
                <a:gd name="connsiteY3" fmla="*/ 15444 h 97102"/>
                <a:gd name="connsiteX4" fmla="*/ 364529 w 730202"/>
                <a:gd name="connsiteY4" fmla="*/ 52423 h 97102"/>
                <a:gd name="connsiteX5" fmla="*/ 622699 w 730202"/>
                <a:gd name="connsiteY5" fmla="*/ 87227 h 97102"/>
                <a:gd name="connsiteX6" fmla="*/ 701237 w 730202"/>
                <a:gd name="connsiteY6" fmla="*/ 95242 h 97102"/>
                <a:gd name="connsiteX7" fmla="*/ 722646 w 730202"/>
                <a:gd name="connsiteY7" fmla="*/ 96844 h 97102"/>
                <a:gd name="connsiteX8" fmla="*/ 730202 w 730202"/>
                <a:gd name="connsiteY8" fmla="*/ 96844 h 97102"/>
                <a:gd name="connsiteX9" fmla="*/ 722875 w 730202"/>
                <a:gd name="connsiteY9" fmla="*/ 95242 h 97102"/>
                <a:gd name="connsiteX10" fmla="*/ 701581 w 730202"/>
                <a:gd name="connsiteY10" fmla="*/ 92150 h 97102"/>
                <a:gd name="connsiteX11" fmla="*/ 623386 w 730202"/>
                <a:gd name="connsiteY11" fmla="*/ 81618 h 97102"/>
                <a:gd name="connsiteX12" fmla="*/ 365674 w 730202"/>
                <a:gd name="connsiteY12" fmla="*/ 44638 h 97102"/>
                <a:gd name="connsiteX13" fmla="*/ 107618 w 730202"/>
                <a:gd name="connsiteY13" fmla="*/ 9834 h 97102"/>
                <a:gd name="connsiteX14" fmla="*/ 29080 w 730202"/>
                <a:gd name="connsiteY14" fmla="*/ 1820 h 97102"/>
                <a:gd name="connsiteX15" fmla="*/ 7671 w 730202"/>
                <a:gd name="connsiteY15" fmla="*/ 217 h 97102"/>
                <a:gd name="connsiteX16" fmla="*/ 0 w 730202"/>
                <a:gd name="connsiteY16" fmla="*/ 217 h 9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202" h="97102">
                  <a:moveTo>
                    <a:pt x="0" y="217"/>
                  </a:moveTo>
                  <a:cubicBezTo>
                    <a:pt x="0" y="446"/>
                    <a:pt x="2519" y="1018"/>
                    <a:pt x="7327" y="1820"/>
                  </a:cubicBezTo>
                  <a:cubicBezTo>
                    <a:pt x="13052" y="2621"/>
                    <a:pt x="20035" y="3651"/>
                    <a:pt x="28622" y="4911"/>
                  </a:cubicBezTo>
                  <a:cubicBezTo>
                    <a:pt x="48199" y="7544"/>
                    <a:pt x="74646" y="11093"/>
                    <a:pt x="106817" y="15444"/>
                  </a:cubicBezTo>
                  <a:cubicBezTo>
                    <a:pt x="172876" y="24259"/>
                    <a:pt x="263894" y="37654"/>
                    <a:pt x="364529" y="52423"/>
                  </a:cubicBezTo>
                  <a:cubicBezTo>
                    <a:pt x="465164" y="67307"/>
                    <a:pt x="556410" y="79671"/>
                    <a:pt x="622699" y="87227"/>
                  </a:cubicBezTo>
                  <a:cubicBezTo>
                    <a:pt x="655785" y="91006"/>
                    <a:pt x="682690" y="93753"/>
                    <a:pt x="701237" y="95242"/>
                  </a:cubicBezTo>
                  <a:cubicBezTo>
                    <a:pt x="709824" y="95928"/>
                    <a:pt x="716922" y="96386"/>
                    <a:pt x="722646" y="96844"/>
                  </a:cubicBezTo>
                  <a:cubicBezTo>
                    <a:pt x="727569" y="97188"/>
                    <a:pt x="730088" y="97188"/>
                    <a:pt x="730202" y="96844"/>
                  </a:cubicBezTo>
                  <a:cubicBezTo>
                    <a:pt x="730202" y="96615"/>
                    <a:pt x="727684" y="96043"/>
                    <a:pt x="722875" y="95242"/>
                  </a:cubicBezTo>
                  <a:cubicBezTo>
                    <a:pt x="717151" y="94440"/>
                    <a:pt x="710167" y="93410"/>
                    <a:pt x="701581" y="92150"/>
                  </a:cubicBezTo>
                  <a:cubicBezTo>
                    <a:pt x="682003" y="89517"/>
                    <a:pt x="655557" y="85968"/>
                    <a:pt x="623386" y="81618"/>
                  </a:cubicBezTo>
                  <a:cubicBezTo>
                    <a:pt x="557326" y="72802"/>
                    <a:pt x="466308" y="59521"/>
                    <a:pt x="365674" y="44638"/>
                  </a:cubicBezTo>
                  <a:cubicBezTo>
                    <a:pt x="265039" y="29755"/>
                    <a:pt x="173792" y="17390"/>
                    <a:pt x="107618" y="9834"/>
                  </a:cubicBezTo>
                  <a:cubicBezTo>
                    <a:pt x="74531" y="6056"/>
                    <a:pt x="47627" y="3308"/>
                    <a:pt x="29080" y="1820"/>
                  </a:cubicBezTo>
                  <a:cubicBezTo>
                    <a:pt x="20493" y="1133"/>
                    <a:pt x="13395" y="560"/>
                    <a:pt x="7671" y="217"/>
                  </a:cubicBezTo>
                  <a:cubicBezTo>
                    <a:pt x="2519" y="-12"/>
                    <a:pt x="0" y="-127"/>
                    <a:pt x="0" y="217"/>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grpSp>
      <p:pic>
        <p:nvPicPr>
          <p:cNvPr id="7" name="pasted-image.tiff">
            <a:extLst>
              <a:ext uri="{FF2B5EF4-FFF2-40B4-BE49-F238E27FC236}">
                <a16:creationId xmlns:a16="http://schemas.microsoft.com/office/drawing/2014/main" id="{655992D0-F4BC-4104-A02C-C5D67F2B20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2508" y="1685308"/>
            <a:ext cx="6749492" cy="3487385"/>
          </a:xfrm>
          <a:prstGeom prst="rect">
            <a:avLst/>
          </a:prstGeom>
          <a:ln w="12700">
            <a:miter lim="400000"/>
          </a:ln>
          <a:effectLst>
            <a:outerShdw blurRad="711200" dist="190500" dir="2700000" sx="90000" sy="90000" algn="tl" rotWithShape="0">
              <a:prstClr val="black">
                <a:alpha val="10000"/>
              </a:prstClr>
            </a:outerShdw>
          </a:effectLst>
        </p:spPr>
      </p:pic>
      <p:sp>
        <p:nvSpPr>
          <p:cNvPr id="8" name="Picture Placeholder 4">
            <a:extLst>
              <a:ext uri="{FF2B5EF4-FFF2-40B4-BE49-F238E27FC236}">
                <a16:creationId xmlns:a16="http://schemas.microsoft.com/office/drawing/2014/main" id="{108DB283-D649-465A-837A-F2243E457FFB}"/>
              </a:ext>
            </a:extLst>
          </p:cNvPr>
          <p:cNvSpPr>
            <a:spLocks noGrp="1"/>
          </p:cNvSpPr>
          <p:nvPr>
            <p:ph type="pic" sz="quarter" idx="10"/>
          </p:nvPr>
        </p:nvSpPr>
        <p:spPr>
          <a:xfrm>
            <a:off x="6406698" y="1914087"/>
            <a:ext cx="4807402" cy="2835713"/>
          </a:xfrm>
          <a:prstGeom prst="rect">
            <a:avLst/>
          </a:prstGeom>
        </p:spPr>
        <p:txBody>
          <a:bodyPr wrap="square" anchor="ctr">
            <a:noAutofit/>
          </a:bodyPr>
          <a:lstStyle>
            <a:lvl1pPr marL="0" indent="0" algn="ctr">
              <a:buNone/>
              <a:defRPr sz="20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2102797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5FA0BA0-684D-404F-A85D-17A13DB67519}"/>
              </a:ext>
            </a:extLst>
          </p:cNvPr>
          <p:cNvSpPr>
            <a:spLocks noGrp="1"/>
          </p:cNvSpPr>
          <p:nvPr>
            <p:ph type="pic" sz="quarter" idx="10"/>
          </p:nvPr>
        </p:nvSpPr>
        <p:spPr>
          <a:xfrm>
            <a:off x="5281827" y="1563554"/>
            <a:ext cx="6035323" cy="3421491"/>
          </a:xfrm>
          <a:custGeom>
            <a:avLst/>
            <a:gdLst>
              <a:gd name="connsiteX0" fmla="*/ 116912 w 6035323"/>
              <a:gd name="connsiteY0" fmla="*/ 0 h 3421491"/>
              <a:gd name="connsiteX1" fmla="*/ 5918411 w 6035323"/>
              <a:gd name="connsiteY1" fmla="*/ 0 h 3421491"/>
              <a:gd name="connsiteX2" fmla="*/ 6035323 w 6035323"/>
              <a:gd name="connsiteY2" fmla="*/ 116912 h 3421491"/>
              <a:gd name="connsiteX3" fmla="*/ 6035323 w 6035323"/>
              <a:gd name="connsiteY3" fmla="*/ 3304579 h 3421491"/>
              <a:gd name="connsiteX4" fmla="*/ 5918411 w 6035323"/>
              <a:gd name="connsiteY4" fmla="*/ 3421491 h 3421491"/>
              <a:gd name="connsiteX5" fmla="*/ 116912 w 6035323"/>
              <a:gd name="connsiteY5" fmla="*/ 3421491 h 3421491"/>
              <a:gd name="connsiteX6" fmla="*/ 0 w 6035323"/>
              <a:gd name="connsiteY6" fmla="*/ 3304579 h 3421491"/>
              <a:gd name="connsiteX7" fmla="*/ 0 w 6035323"/>
              <a:gd name="connsiteY7" fmla="*/ 116912 h 3421491"/>
              <a:gd name="connsiteX8" fmla="*/ 116912 w 6035323"/>
              <a:gd name="connsiteY8" fmla="*/ 0 h 3421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35323" h="3421491">
                <a:moveTo>
                  <a:pt x="116912" y="0"/>
                </a:moveTo>
                <a:lnTo>
                  <a:pt x="5918411" y="0"/>
                </a:lnTo>
                <a:cubicBezTo>
                  <a:pt x="5982980" y="0"/>
                  <a:pt x="6035323" y="52343"/>
                  <a:pt x="6035323" y="116912"/>
                </a:cubicBezTo>
                <a:lnTo>
                  <a:pt x="6035323" y="3304579"/>
                </a:lnTo>
                <a:cubicBezTo>
                  <a:pt x="6035323" y="3369148"/>
                  <a:pt x="5982980" y="3421491"/>
                  <a:pt x="5918411" y="3421491"/>
                </a:cubicBezTo>
                <a:lnTo>
                  <a:pt x="116912" y="3421491"/>
                </a:lnTo>
                <a:cubicBezTo>
                  <a:pt x="52343" y="3421491"/>
                  <a:pt x="0" y="3369148"/>
                  <a:pt x="0" y="3304579"/>
                </a:cubicBezTo>
                <a:lnTo>
                  <a:pt x="0" y="116912"/>
                </a:lnTo>
                <a:cubicBezTo>
                  <a:pt x="0" y="52343"/>
                  <a:pt x="52343" y="0"/>
                  <a:pt x="116912" y="0"/>
                </a:cubicBezTo>
                <a:close/>
              </a:path>
            </a:pathLst>
          </a:custGeom>
        </p:spPr>
        <p:txBody>
          <a:bodyPr wrap="square" anchor="ctr">
            <a:noAutofit/>
          </a:bodyPr>
          <a:lstStyle>
            <a:lvl1pPr marL="0" indent="0" algn="ctr">
              <a:buNone/>
              <a:defRPr sz="18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106560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2E6292-CC38-4DE7-9BD3-3E252E8529C1}"/>
              </a:ext>
            </a:extLst>
          </p:cNvPr>
          <p:cNvSpPr txBox="1"/>
          <p:nvPr userDrawn="1"/>
        </p:nvSpPr>
        <p:spPr>
          <a:xfrm flipH="1">
            <a:off x="10830771" y="208394"/>
            <a:ext cx="1099358" cy="369332"/>
          </a:xfrm>
          <a:prstGeom prst="rect">
            <a:avLst/>
          </a:prstGeom>
          <a:noFill/>
        </p:spPr>
        <p:txBody>
          <a:bodyPr wrap="square" rtlCol="0">
            <a:spAutoFit/>
          </a:bodyPr>
          <a:lstStyle/>
          <a:p>
            <a:pPr algn="r"/>
            <a:fld id="{260E2A6B-A809-4840-BF14-8648BC0BDF87}" type="slidenum">
              <a:rPr lang="id-ID" sz="1800" i="0" smtClean="0">
                <a:solidFill>
                  <a:schemeClr val="accent1"/>
                </a:solidFill>
                <a:latin typeface="Roboto" panose="02000000000000000000" pitchFamily="2" charset="0"/>
                <a:ea typeface="Roboto" panose="02000000000000000000" pitchFamily="2" charset="0"/>
                <a:cs typeface="Open Sans" panose="020B0606030504020204" pitchFamily="34" charset="0"/>
              </a:rPr>
              <a:pPr algn="r"/>
              <a:t>‹#›</a:t>
            </a:fld>
            <a:r>
              <a:rPr lang="en-US" sz="11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rPr>
              <a:t>/81</a:t>
            </a:r>
            <a:endParaRPr lang="id-ID" sz="16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1260897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4" r:id="rId8"/>
    <p:sldLayoutId id="2147483656" r:id="rId9"/>
    <p:sldLayoutId id="2147483657" r:id="rId10"/>
    <p:sldLayoutId id="2147483658" r:id="rId11"/>
    <p:sldLayoutId id="2147483659" r:id="rId12"/>
    <p:sldLayoutId id="2147483660" r:id="rId13"/>
    <p:sldLayoutId id="2147483662" r:id="rId14"/>
    <p:sldLayoutId id="2147483663" r:id="rId15"/>
    <p:sldLayoutId id="2147483682" r:id="rId16"/>
    <p:sldLayoutId id="2147483672" r:id="rId17"/>
    <p:sldLayoutId id="2147483680"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opas1.sppd.lt/logi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ZsNnM0A0apk" TargetMode="External"/><Relationship Id="rId2" Type="http://schemas.openxmlformats.org/officeDocument/2006/relationships/hyperlink" Target="https://www.youtube.com/watch?v=ZtOLg5WZsyY" TargetMode="Externa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6.xml.rels><?xml version="1.0" encoding="UTF-8" standalone="yes"?>
<Relationships xmlns="http://schemas.openxmlformats.org/package/2006/relationships"><Relationship Id="rId2" Type="http://schemas.openxmlformats.org/officeDocument/2006/relationships/hyperlink" Target="https://sppd.lrv.lt/lt/veiklos-sritys/projektu-konkursai" TargetMode="Externa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hyperlink" Target="https://sppd.lrv.lt/" TargetMode="External"/><Relationship Id="rId2" Type="http://schemas.openxmlformats.org/officeDocument/2006/relationships/hyperlink" Target="http://www.jra.lt/"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525D60-E4F8-844B-BBF8-C4E96C656E69}"/>
              </a:ext>
            </a:extLst>
          </p:cNvPr>
          <p:cNvPicPr>
            <a:picLocks noChangeAspect="1"/>
          </p:cNvPicPr>
          <p:nvPr/>
        </p:nvPicPr>
        <p:blipFill>
          <a:blip r:embed="rId3"/>
          <a:stretch>
            <a:fillRect/>
          </a:stretch>
        </p:blipFill>
        <p:spPr>
          <a:xfrm>
            <a:off x="4771835" y="1224546"/>
            <a:ext cx="2648330" cy="1332000"/>
          </a:xfrm>
          <a:prstGeom prst="rect">
            <a:avLst/>
          </a:prstGeom>
        </p:spPr>
      </p:pic>
      <p:sp>
        <p:nvSpPr>
          <p:cNvPr id="4" name="TextBox 3">
            <a:extLst>
              <a:ext uri="{FF2B5EF4-FFF2-40B4-BE49-F238E27FC236}">
                <a16:creationId xmlns:a16="http://schemas.microsoft.com/office/drawing/2014/main" id="{344EA514-D819-AE41-D036-045D913D0F28}"/>
              </a:ext>
            </a:extLst>
          </p:cNvPr>
          <p:cNvSpPr txBox="1"/>
          <p:nvPr/>
        </p:nvSpPr>
        <p:spPr>
          <a:xfrm>
            <a:off x="1930313" y="2928546"/>
            <a:ext cx="8331373" cy="1384995"/>
          </a:xfrm>
          <a:prstGeom prst="rect">
            <a:avLst/>
          </a:prstGeom>
          <a:noFill/>
        </p:spPr>
        <p:txBody>
          <a:bodyPr wrap="square">
            <a:spAutoFit/>
          </a:bodyPr>
          <a:lstStyle/>
          <a:p>
            <a:pPr algn="ctr" eaLnBrk="1" hangingPunct="1">
              <a:buClrTx/>
              <a:buFontTx/>
              <a:buNone/>
            </a:pPr>
            <a:r>
              <a:rPr lang="lt-LT" altLang="en-US" sz="2800" dirty="0">
                <a:solidFill>
                  <a:schemeClr val="tx1">
                    <a:lumMod val="75000"/>
                    <a:lumOff val="25000"/>
                  </a:schemeClr>
                </a:solidFill>
                <a:latin typeface="Roboto" panose="02000000000000000000" pitchFamily="2" charset="0"/>
                <a:ea typeface="Roboto" panose="02000000000000000000" pitchFamily="2" charset="0"/>
                <a:cs typeface="Times New Roman" panose="02020603050405020304" pitchFamily="18" charset="0"/>
              </a:rPr>
              <a:t>Jaunimo informavimo ir konsultavimo veiklos koordinavimo projektų finansavimo 2027–2029 metais konkurso konsultacija</a:t>
            </a:r>
          </a:p>
        </p:txBody>
      </p:sp>
    </p:spTree>
    <p:extLst>
      <p:ext uri="{BB962C8B-B14F-4D97-AF65-F5344CB8AC3E}">
        <p14:creationId xmlns:p14="http://schemas.microsoft.com/office/powerpoint/2010/main" val="150892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0E0"/>
        </a:solidFill>
        <a:effectLst/>
      </p:bgPr>
    </p:bg>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6" y="3035369"/>
            <a:ext cx="7898609" cy="830997"/>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PARAIŠKŲ TEIKIMAS</a:t>
            </a:r>
            <a:endParaRPr lang="en-US"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8999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30B556-22BD-4BD9-8FDA-72926C80D327}"/>
              </a:ext>
            </a:extLst>
          </p:cNvPr>
          <p:cNvSpPr txBox="1"/>
          <p:nvPr/>
        </p:nvSpPr>
        <p:spPr>
          <a:xfrm>
            <a:off x="1271333" y="1049041"/>
            <a:ext cx="4023390" cy="1388072"/>
          </a:xfrm>
          <a:prstGeom prst="rect">
            <a:avLst/>
          </a:prstGeom>
          <a:noFill/>
        </p:spPr>
        <p:txBody>
          <a:bodyPr wrap="square" rtlCol="0" anchor="b">
            <a:spAutoFit/>
          </a:bodyPr>
          <a:lstStyle/>
          <a:p>
            <a:pPr>
              <a:lnSpc>
                <a:spcPct val="120000"/>
              </a:lnSpc>
            </a:pPr>
            <a:r>
              <a:rPr lang="lt-LT" sz="2400" b="1" dirty="0">
                <a:solidFill>
                  <a:schemeClr val="tx1">
                    <a:lumMod val="75000"/>
                    <a:lumOff val="25000"/>
                  </a:schemeClr>
                </a:solidFill>
                <a:latin typeface="Roboto" panose="02000000000000000000" pitchFamily="2" charset="0"/>
              </a:rPr>
              <a:t>Socialinių paslaugų administravimo sistema – </a:t>
            </a:r>
            <a:r>
              <a:rPr lang="lt-LT" sz="2400" b="1" dirty="0" err="1">
                <a:solidFill>
                  <a:schemeClr val="tx1">
                    <a:lumMod val="75000"/>
                    <a:lumOff val="25000"/>
                  </a:schemeClr>
                </a:solidFill>
                <a:latin typeface="Roboto" panose="02000000000000000000" pitchFamily="2" charset="0"/>
              </a:rPr>
              <a:t>SoPAS</a:t>
            </a:r>
            <a:endParaRPr lang="en-US" sz="2400" b="1" dirty="0">
              <a:solidFill>
                <a:schemeClr val="tx1">
                  <a:lumMod val="75000"/>
                  <a:lumOff val="25000"/>
                </a:schemeClr>
              </a:solidFill>
              <a:latin typeface="Roboto" panose="02000000000000000000" pitchFamily="2" charset="0"/>
            </a:endParaRPr>
          </a:p>
        </p:txBody>
      </p:sp>
      <p:sp>
        <p:nvSpPr>
          <p:cNvPr id="4" name="Rectangle 3">
            <a:extLst>
              <a:ext uri="{FF2B5EF4-FFF2-40B4-BE49-F238E27FC236}">
                <a16:creationId xmlns:a16="http://schemas.microsoft.com/office/drawing/2014/main" id="{34ADDB86-AE86-4E21-8F2D-02F48C7B6E04}"/>
              </a:ext>
            </a:extLst>
          </p:cNvPr>
          <p:cNvSpPr/>
          <p:nvPr/>
        </p:nvSpPr>
        <p:spPr>
          <a:xfrm>
            <a:off x="1361142" y="3459895"/>
            <a:ext cx="2466140" cy="2778196"/>
          </a:xfrm>
          <a:prstGeom prst="rect">
            <a:avLst/>
          </a:prstGeom>
        </p:spPr>
        <p:txBody>
          <a:bodyPr wrap="square">
            <a:spAutoFit/>
          </a:bodyPr>
          <a:lstStyle/>
          <a:p>
            <a:pPr algn="just">
              <a:lnSpc>
                <a:spcPct val="130000"/>
              </a:lnSpc>
              <a:spcAft>
                <a:spcPts val="1200"/>
              </a:spcAft>
            </a:pPr>
            <a:r>
              <a:rPr lang="lt-LT" sz="1600" dirty="0">
                <a:solidFill>
                  <a:schemeClr val="tx1">
                    <a:lumMod val="65000"/>
                    <a:lumOff val="35000"/>
                  </a:schemeClr>
                </a:solidFill>
                <a:latin typeface="Roboto" panose="02000000000000000000" pitchFamily="2" charset="0"/>
                <a:cs typeface="Poppins Light" panose="00000400000000000000" pitchFamily="2" charset="0"/>
              </a:rPr>
              <a:t>Prisijungimo nuoroda:  </a:t>
            </a:r>
            <a:r>
              <a:rPr lang="lt-LT" sz="1600" dirty="0">
                <a:solidFill>
                  <a:schemeClr val="tx1">
                    <a:lumMod val="65000"/>
                    <a:lumOff val="35000"/>
                  </a:schemeClr>
                </a:solidFill>
                <a:latin typeface="Roboto" panose="02000000000000000000" pitchFamily="2" charset="0"/>
                <a:cs typeface="Poppins Light" panose="00000400000000000000" pitchFamily="2" charset="0"/>
                <a:hlinkClick r:id="rId2">
                  <a:extLst>
                    <a:ext uri="{A12FA001-AC4F-418D-AE19-62706E023703}">
                      <ahyp:hlinkClr xmlns:ahyp="http://schemas.microsoft.com/office/drawing/2018/hyperlinkcolor" val="tx"/>
                    </a:ext>
                  </a:extLst>
                </a:hlinkClick>
              </a:rPr>
              <a:t>https://sopas1.sppd.lt/login</a:t>
            </a:r>
            <a:r>
              <a:rPr lang="lt-LT" sz="1600" dirty="0">
                <a:solidFill>
                  <a:schemeClr val="tx1">
                    <a:lumMod val="65000"/>
                    <a:lumOff val="35000"/>
                  </a:schemeClr>
                </a:solidFill>
                <a:latin typeface="Roboto" panose="02000000000000000000" pitchFamily="2" charset="0"/>
                <a:cs typeface="Poppins Light" panose="00000400000000000000" pitchFamily="2" charset="0"/>
              </a:rPr>
              <a:t> </a:t>
            </a:r>
          </a:p>
          <a:p>
            <a:pPr algn="just">
              <a:lnSpc>
                <a:spcPct val="130000"/>
              </a:lnSpc>
            </a:pPr>
            <a:endParaRPr lang="lt-LT" altLang="en-US" sz="1600" dirty="0">
              <a:solidFill>
                <a:srgbClr val="FF0000"/>
              </a:solidFill>
              <a:latin typeface="Roboto" panose="02000000000000000000" pitchFamily="2" charset="0"/>
              <a:ea typeface="Roboto" panose="02000000000000000000" pitchFamily="2" charset="0"/>
              <a:cs typeface="Times New Roman" panose="02020603050405020304" pitchFamily="18" charset="0"/>
            </a:endParaRPr>
          </a:p>
          <a:p>
            <a:pPr algn="just">
              <a:lnSpc>
                <a:spcPct val="130000"/>
              </a:lnSpc>
            </a:pPr>
            <a:endParaRPr lang="lt-LT" altLang="en-US" sz="1600" b="1" dirty="0">
              <a:solidFill>
                <a:schemeClr val="accent6">
                  <a:lumMod val="50000"/>
                </a:schemeClr>
              </a:solidFill>
              <a:latin typeface="Roboto" panose="02000000000000000000" pitchFamily="2" charset="0"/>
              <a:ea typeface="Roboto" panose="02000000000000000000" pitchFamily="2" charset="0"/>
              <a:cs typeface="Times New Roman" panose="02020603050405020304" pitchFamily="18" charset="0"/>
            </a:endParaRPr>
          </a:p>
          <a:p>
            <a:pPr>
              <a:lnSpc>
                <a:spcPct val="130000"/>
              </a:lnSpc>
            </a:pPr>
            <a:br>
              <a:rPr lang="en-US" sz="1600" dirty="0">
                <a:solidFill>
                  <a:schemeClr val="tx1">
                    <a:lumMod val="65000"/>
                    <a:lumOff val="35000"/>
                  </a:schemeClr>
                </a:solidFill>
                <a:latin typeface="Roboto" panose="02000000000000000000" pitchFamily="2" charset="0"/>
                <a:cs typeface="Poppins Light" panose="00000400000000000000" pitchFamily="2" charset="0"/>
              </a:rPr>
            </a:br>
            <a:br>
              <a:rPr lang="en-US" sz="1600" dirty="0">
                <a:solidFill>
                  <a:schemeClr val="tx1">
                    <a:lumMod val="65000"/>
                    <a:lumOff val="35000"/>
                  </a:schemeClr>
                </a:solidFill>
                <a:latin typeface="Roboto" panose="02000000000000000000" pitchFamily="2" charset="0"/>
                <a:cs typeface="Poppins Light" panose="00000400000000000000" pitchFamily="2" charset="0"/>
              </a:rPr>
            </a:br>
            <a:endParaRPr lang="en-US" sz="1600" dirty="0">
              <a:solidFill>
                <a:schemeClr val="tx1">
                  <a:lumMod val="65000"/>
                  <a:lumOff val="35000"/>
                </a:schemeClr>
              </a:solidFill>
              <a:latin typeface="Roboto" panose="02000000000000000000" pitchFamily="2" charset="0"/>
              <a:cs typeface="Poppins Light" panose="00000400000000000000" pitchFamily="2" charset="0"/>
            </a:endParaRPr>
          </a:p>
        </p:txBody>
      </p:sp>
      <p:grpSp>
        <p:nvGrpSpPr>
          <p:cNvPr id="3" name="Group 2">
            <a:extLst>
              <a:ext uri="{FF2B5EF4-FFF2-40B4-BE49-F238E27FC236}">
                <a16:creationId xmlns:a16="http://schemas.microsoft.com/office/drawing/2014/main" id="{BEF17AC3-2A62-4486-B52E-A367068F8307}"/>
              </a:ext>
            </a:extLst>
          </p:cNvPr>
          <p:cNvGrpSpPr/>
          <p:nvPr/>
        </p:nvGrpSpPr>
        <p:grpSpPr>
          <a:xfrm>
            <a:off x="7350984" y="1913893"/>
            <a:ext cx="3978236" cy="989926"/>
            <a:chOff x="7350984" y="1963907"/>
            <a:chExt cx="3978236" cy="989926"/>
          </a:xfrm>
        </p:grpSpPr>
        <p:sp>
          <p:nvSpPr>
            <p:cNvPr id="20" name="TextBox 19">
              <a:extLst>
                <a:ext uri="{FF2B5EF4-FFF2-40B4-BE49-F238E27FC236}">
                  <a16:creationId xmlns:a16="http://schemas.microsoft.com/office/drawing/2014/main" id="{F68D7CED-4B85-4D6D-8931-9703BA161CBD}"/>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Atsidarius sistemai</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21" name="Rectangle 20">
              <a:extLst>
                <a:ext uri="{FF2B5EF4-FFF2-40B4-BE49-F238E27FC236}">
                  <a16:creationId xmlns:a16="http://schemas.microsoft.com/office/drawing/2014/main" id="{60BA2AA8-B47C-4F15-B968-90C79E69C31A}"/>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solidFill>
                    <a:schemeClr val="tx1">
                      <a:lumMod val="65000"/>
                      <a:lumOff val="35000"/>
                    </a:schemeClr>
                  </a:solidFill>
                  <a:latin typeface="Roboto" panose="02000000000000000000" pitchFamily="2" charset="0"/>
                  <a:cs typeface="Poppins Light" panose="00000400000000000000" pitchFamily="2" charset="0"/>
                </a:rPr>
                <a:t>Spauskite mygtuką:</a:t>
              </a:r>
            </a:p>
            <a:p>
              <a:pPr>
                <a:lnSpc>
                  <a:spcPct val="130000"/>
                </a:lnSpc>
              </a:pPr>
              <a:endParaRPr lang="en-US" sz="1400" dirty="0">
                <a:solidFill>
                  <a:schemeClr val="tx1">
                    <a:lumMod val="65000"/>
                    <a:lumOff val="35000"/>
                  </a:schemeClr>
                </a:solidFill>
                <a:latin typeface="Roboto" panose="02000000000000000000" pitchFamily="2" charset="0"/>
                <a:cs typeface="Poppins Light" panose="00000400000000000000" pitchFamily="2" charset="0"/>
              </a:endParaRPr>
            </a:p>
          </p:txBody>
        </p:sp>
      </p:grpSp>
      <p:sp>
        <p:nvSpPr>
          <p:cNvPr id="8" name="TextBox 7">
            <a:extLst>
              <a:ext uri="{FF2B5EF4-FFF2-40B4-BE49-F238E27FC236}">
                <a16:creationId xmlns:a16="http://schemas.microsoft.com/office/drawing/2014/main" id="{D39A8107-178E-5249-45BF-35A48EA5FD3F}"/>
              </a:ext>
            </a:extLst>
          </p:cNvPr>
          <p:cNvSpPr txBox="1"/>
          <p:nvPr/>
        </p:nvSpPr>
        <p:spPr>
          <a:xfrm>
            <a:off x="6567707" y="1913893"/>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1.</a:t>
            </a:r>
            <a:endParaRPr lang="en-GB" sz="2800" b="1" dirty="0">
              <a:solidFill>
                <a:srgbClr val="0500E0"/>
              </a:solidFill>
              <a:latin typeface="Roboto" panose="02000000000000000000" pitchFamily="2" charset="0"/>
              <a:ea typeface="Roboto" panose="02000000000000000000" pitchFamily="2" charset="0"/>
            </a:endParaRPr>
          </a:p>
        </p:txBody>
      </p:sp>
      <p:pic>
        <p:nvPicPr>
          <p:cNvPr id="38" name="Picture 4">
            <a:extLst>
              <a:ext uri="{FF2B5EF4-FFF2-40B4-BE49-F238E27FC236}">
                <a16:creationId xmlns:a16="http://schemas.microsoft.com/office/drawing/2014/main" id="{09400667-7EDA-1C83-F2B9-EEFB85ADB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788" r="9154"/>
          <a:stretch>
            <a:fillRect/>
          </a:stretch>
        </p:blipFill>
        <p:spPr bwMode="auto">
          <a:xfrm>
            <a:off x="7451652" y="2601942"/>
            <a:ext cx="3240087" cy="454025"/>
          </a:xfrm>
          <a:prstGeom prst="rect">
            <a:avLst/>
          </a:prstGeom>
          <a:noFill/>
          <a:ln>
            <a:noFill/>
          </a:ln>
          <a:effectLst/>
          <a:extLst>
            <a:ext uri="{909E8E84-426E-40DD-AFC4-6F175D3DCCD1}">
              <a14:hiddenFill xmlns:a14="http://schemas.microsoft.com/office/drawing/2010/main">
                <a:blipFill dpi="0" rotWithShape="0">
                  <a:blip/>
                  <a:srcRect l="12788" r="9154"/>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1" name="Group 40">
            <a:extLst>
              <a:ext uri="{FF2B5EF4-FFF2-40B4-BE49-F238E27FC236}">
                <a16:creationId xmlns:a16="http://schemas.microsoft.com/office/drawing/2014/main" id="{4DED2A75-CCA6-2196-3687-2AD95B67168E}"/>
              </a:ext>
            </a:extLst>
          </p:cNvPr>
          <p:cNvGrpSpPr/>
          <p:nvPr/>
        </p:nvGrpSpPr>
        <p:grpSpPr>
          <a:xfrm>
            <a:off x="7350984" y="3432952"/>
            <a:ext cx="3978236" cy="709850"/>
            <a:chOff x="7350984" y="1963907"/>
            <a:chExt cx="3978236" cy="709850"/>
          </a:xfrm>
        </p:grpSpPr>
        <p:sp>
          <p:nvSpPr>
            <p:cNvPr id="42" name="TextBox 41">
              <a:extLst>
                <a:ext uri="{FF2B5EF4-FFF2-40B4-BE49-F238E27FC236}">
                  <a16:creationId xmlns:a16="http://schemas.microsoft.com/office/drawing/2014/main" id="{4B400B2F-D385-F78A-73D6-8E61920F0D69}"/>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Nukreipimas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3" name="Rectangle 42">
              <a:extLst>
                <a:ext uri="{FF2B5EF4-FFF2-40B4-BE49-F238E27FC236}">
                  <a16:creationId xmlns:a16="http://schemas.microsoft.com/office/drawing/2014/main" id="{F1204900-293C-77CD-CB97-F58572FAE8D0}"/>
                </a:ext>
              </a:extLst>
            </p:cNvPr>
            <p:cNvSpPr/>
            <p:nvPr/>
          </p:nvSpPr>
          <p:spPr>
            <a:xfrm>
              <a:off x="7350984" y="2326482"/>
              <a:ext cx="3978236" cy="347275"/>
            </a:xfrm>
            <a:prstGeom prst="rect">
              <a:avLst/>
            </a:prstGeom>
          </p:spPr>
          <p:txBody>
            <a:bodyPr wrap="square">
              <a:spAutoFit/>
            </a:bodyPr>
            <a:lstStyle/>
            <a:p>
              <a:pPr>
                <a:lnSpc>
                  <a:spcPct val="130000"/>
                </a:lnSpc>
              </a:pPr>
              <a:r>
                <a:rPr lang="lt-LT" sz="1400" dirty="0">
                  <a:solidFill>
                    <a:schemeClr val="tx1">
                      <a:lumMod val="65000"/>
                      <a:lumOff val="35000"/>
                    </a:schemeClr>
                  </a:solidFill>
                  <a:latin typeface="Roboto" panose="02000000000000000000" pitchFamily="2" charset="0"/>
                  <a:cs typeface="Poppins Light" panose="00000400000000000000" pitchFamily="2" charset="0"/>
                </a:rPr>
                <a:t>Sistema nukreips į elektroninius valdžios vartus</a:t>
              </a:r>
              <a:endParaRPr lang="en-US" sz="1400" dirty="0">
                <a:solidFill>
                  <a:schemeClr val="tx1">
                    <a:lumMod val="65000"/>
                    <a:lumOff val="35000"/>
                  </a:schemeClr>
                </a:solidFill>
                <a:latin typeface="Roboto" panose="02000000000000000000" pitchFamily="2" charset="0"/>
                <a:cs typeface="Poppins Light" panose="00000400000000000000" pitchFamily="2" charset="0"/>
              </a:endParaRPr>
            </a:p>
          </p:txBody>
        </p:sp>
      </p:grpSp>
      <p:sp>
        <p:nvSpPr>
          <p:cNvPr id="44" name="TextBox 43">
            <a:extLst>
              <a:ext uri="{FF2B5EF4-FFF2-40B4-BE49-F238E27FC236}">
                <a16:creationId xmlns:a16="http://schemas.microsoft.com/office/drawing/2014/main" id="{B8104867-73DF-CFB2-4FE2-48A224FEE9DF}"/>
              </a:ext>
            </a:extLst>
          </p:cNvPr>
          <p:cNvSpPr txBox="1"/>
          <p:nvPr/>
        </p:nvSpPr>
        <p:spPr>
          <a:xfrm>
            <a:off x="6567707" y="3403082"/>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2.</a:t>
            </a:r>
            <a:endParaRPr lang="en-GB" sz="2800" b="1" dirty="0">
              <a:solidFill>
                <a:srgbClr val="0500E0"/>
              </a:solidFill>
              <a:latin typeface="Roboto" panose="02000000000000000000" pitchFamily="2" charset="0"/>
              <a:ea typeface="Roboto" panose="02000000000000000000" pitchFamily="2" charset="0"/>
            </a:endParaRPr>
          </a:p>
        </p:txBody>
      </p:sp>
      <p:sp>
        <p:nvSpPr>
          <p:cNvPr id="45" name="TextBox 44">
            <a:extLst>
              <a:ext uri="{FF2B5EF4-FFF2-40B4-BE49-F238E27FC236}">
                <a16:creationId xmlns:a16="http://schemas.microsoft.com/office/drawing/2014/main" id="{B4132F32-FD12-FB89-34B7-990FB77460D2}"/>
              </a:ext>
            </a:extLst>
          </p:cNvPr>
          <p:cNvSpPr txBox="1"/>
          <p:nvPr/>
        </p:nvSpPr>
        <p:spPr>
          <a:xfrm>
            <a:off x="6567706" y="4546814"/>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3.</a:t>
            </a:r>
            <a:endParaRPr lang="en-GB" sz="2800" b="1" dirty="0">
              <a:solidFill>
                <a:srgbClr val="0500E0"/>
              </a:solidFill>
              <a:latin typeface="Roboto" panose="02000000000000000000" pitchFamily="2" charset="0"/>
              <a:ea typeface="Roboto" panose="02000000000000000000" pitchFamily="2" charset="0"/>
            </a:endParaRPr>
          </a:p>
        </p:txBody>
      </p:sp>
      <p:grpSp>
        <p:nvGrpSpPr>
          <p:cNvPr id="46" name="Group 45">
            <a:extLst>
              <a:ext uri="{FF2B5EF4-FFF2-40B4-BE49-F238E27FC236}">
                <a16:creationId xmlns:a16="http://schemas.microsoft.com/office/drawing/2014/main" id="{435BFDA4-9BF2-1769-62F1-60F9A4F599FC}"/>
              </a:ext>
            </a:extLst>
          </p:cNvPr>
          <p:cNvGrpSpPr/>
          <p:nvPr/>
        </p:nvGrpSpPr>
        <p:grpSpPr>
          <a:xfrm>
            <a:off x="7350984" y="4546814"/>
            <a:ext cx="3978236" cy="989926"/>
            <a:chOff x="7350984" y="1963907"/>
            <a:chExt cx="3978236" cy="989926"/>
          </a:xfrm>
        </p:grpSpPr>
        <p:sp>
          <p:nvSpPr>
            <p:cNvPr id="47" name="TextBox 46">
              <a:extLst>
                <a:ext uri="{FF2B5EF4-FFF2-40B4-BE49-F238E27FC236}">
                  <a16:creationId xmlns:a16="http://schemas.microsoft.com/office/drawing/2014/main" id="{350CF9FC-FC48-9DCF-27AE-F853426AA258}"/>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Prisijungimas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8" name="Rectangle 47">
              <a:extLst>
                <a:ext uri="{FF2B5EF4-FFF2-40B4-BE49-F238E27FC236}">
                  <a16:creationId xmlns:a16="http://schemas.microsoft.com/office/drawing/2014/main" id="{46C1A0C5-29F7-75FE-A0B0-B80B0CD7033F}"/>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solidFill>
                    <a:schemeClr val="tx1">
                      <a:lumMod val="65000"/>
                      <a:lumOff val="35000"/>
                    </a:schemeClr>
                  </a:solidFill>
                  <a:latin typeface="Roboto" panose="02000000000000000000" pitchFamily="2" charset="0"/>
                  <a:cs typeface="Poppins Light" panose="00000400000000000000" pitchFamily="2" charset="0"/>
                </a:rPr>
                <a:t>Rinkitės „Verslo subjektas“ ir įveskite elektroninės bankininkystės duomenis</a:t>
              </a:r>
            </a:p>
          </p:txBody>
        </p:sp>
      </p:grpSp>
    </p:spTree>
    <p:extLst>
      <p:ext uri="{BB962C8B-B14F-4D97-AF65-F5344CB8AC3E}">
        <p14:creationId xmlns:p14="http://schemas.microsoft.com/office/powerpoint/2010/main" val="148235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992CE-0E7A-5D43-8AB1-972227375147}"/>
              </a:ext>
            </a:extLst>
          </p:cNvPr>
          <p:cNvSpPr>
            <a:spLocks noGrp="1"/>
          </p:cNvSpPr>
          <p:nvPr>
            <p:ph type="title"/>
          </p:nvPr>
        </p:nvSpPr>
        <p:spPr>
          <a:xfrm>
            <a:off x="838199" y="365125"/>
            <a:ext cx="9287435" cy="1325563"/>
          </a:xfrm>
        </p:spPr>
        <p:txBody>
          <a:bodyPr/>
          <a:lstStyle/>
          <a:p>
            <a:r>
              <a:rPr lang="lt-LT" sz="3600" dirty="0">
                <a:solidFill>
                  <a:srgbClr val="0500E0"/>
                </a:solidFill>
              </a:rPr>
              <a:t>Prisijungimas prie </a:t>
            </a:r>
            <a:r>
              <a:rPr lang="lt-LT" sz="3600" dirty="0" err="1">
                <a:solidFill>
                  <a:srgbClr val="0500E0"/>
                </a:solidFill>
              </a:rPr>
              <a:t>SoPAS</a:t>
            </a:r>
            <a:endParaRPr lang="en-LT" sz="3600" dirty="0">
              <a:solidFill>
                <a:srgbClr val="0500E0"/>
              </a:solidFill>
            </a:endParaRPr>
          </a:p>
        </p:txBody>
      </p:sp>
      <p:pic>
        <p:nvPicPr>
          <p:cNvPr id="7" name="Picture 6">
            <a:extLst>
              <a:ext uri="{FF2B5EF4-FFF2-40B4-BE49-F238E27FC236}">
                <a16:creationId xmlns:a16="http://schemas.microsoft.com/office/drawing/2014/main" id="{B2DC0BD1-5B02-C37C-C58A-FC2205A15578}"/>
              </a:ext>
            </a:extLst>
          </p:cNvPr>
          <p:cNvPicPr>
            <a:picLocks noChangeAspect="1"/>
          </p:cNvPicPr>
          <p:nvPr/>
        </p:nvPicPr>
        <p:blipFill>
          <a:blip r:embed="rId2"/>
          <a:stretch>
            <a:fillRect/>
          </a:stretch>
        </p:blipFill>
        <p:spPr>
          <a:xfrm>
            <a:off x="570729" y="971207"/>
            <a:ext cx="5525271" cy="2457793"/>
          </a:xfrm>
          <a:prstGeom prst="rect">
            <a:avLst/>
          </a:prstGeom>
        </p:spPr>
      </p:pic>
      <p:sp>
        <p:nvSpPr>
          <p:cNvPr id="8" name="Rectangle 7">
            <a:extLst>
              <a:ext uri="{FF2B5EF4-FFF2-40B4-BE49-F238E27FC236}">
                <a16:creationId xmlns:a16="http://schemas.microsoft.com/office/drawing/2014/main" id="{6D1FC5FC-4769-A589-2351-478F13855750}"/>
              </a:ext>
            </a:extLst>
          </p:cNvPr>
          <p:cNvSpPr/>
          <p:nvPr/>
        </p:nvSpPr>
        <p:spPr>
          <a:xfrm>
            <a:off x="2627790" y="2556769"/>
            <a:ext cx="1562470" cy="807868"/>
          </a:xfrm>
          <a:prstGeom prst="rect">
            <a:avLst/>
          </a:prstGeom>
          <a:noFill/>
          <a:ln w="76200">
            <a:solidFill>
              <a:srgbClr val="FF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7CDE39A7-DF8B-781F-0627-1A614E20F6CC}"/>
              </a:ext>
            </a:extLst>
          </p:cNvPr>
          <p:cNvPicPr>
            <a:picLocks noChangeAspect="1"/>
          </p:cNvPicPr>
          <p:nvPr/>
        </p:nvPicPr>
        <p:blipFill>
          <a:blip r:embed="rId3"/>
          <a:stretch>
            <a:fillRect/>
          </a:stretch>
        </p:blipFill>
        <p:spPr>
          <a:xfrm>
            <a:off x="5663952" y="971207"/>
            <a:ext cx="6166471" cy="2847260"/>
          </a:xfrm>
          <a:prstGeom prst="rect">
            <a:avLst/>
          </a:prstGeom>
        </p:spPr>
      </p:pic>
      <p:pic>
        <p:nvPicPr>
          <p:cNvPr id="11" name="Picture 10">
            <a:extLst>
              <a:ext uri="{FF2B5EF4-FFF2-40B4-BE49-F238E27FC236}">
                <a16:creationId xmlns:a16="http://schemas.microsoft.com/office/drawing/2014/main" id="{AA47E31A-B284-C03E-4147-96CF8DA86428}"/>
              </a:ext>
            </a:extLst>
          </p:cNvPr>
          <p:cNvPicPr>
            <a:picLocks noChangeAspect="1"/>
          </p:cNvPicPr>
          <p:nvPr/>
        </p:nvPicPr>
        <p:blipFill>
          <a:blip r:embed="rId4"/>
          <a:stretch>
            <a:fillRect/>
          </a:stretch>
        </p:blipFill>
        <p:spPr>
          <a:xfrm>
            <a:off x="361577" y="3882831"/>
            <a:ext cx="6096000" cy="1961444"/>
          </a:xfrm>
          <a:prstGeom prst="rect">
            <a:avLst/>
          </a:prstGeom>
        </p:spPr>
      </p:pic>
      <p:pic>
        <p:nvPicPr>
          <p:cNvPr id="12" name="Picture 11">
            <a:extLst>
              <a:ext uri="{FF2B5EF4-FFF2-40B4-BE49-F238E27FC236}">
                <a16:creationId xmlns:a16="http://schemas.microsoft.com/office/drawing/2014/main" id="{0921D398-235E-5496-8A3F-DF9A586F79F1}"/>
              </a:ext>
            </a:extLst>
          </p:cNvPr>
          <p:cNvPicPr>
            <a:picLocks noChangeAspect="1"/>
          </p:cNvPicPr>
          <p:nvPr/>
        </p:nvPicPr>
        <p:blipFill>
          <a:blip r:embed="rId5"/>
          <a:stretch>
            <a:fillRect/>
          </a:stretch>
        </p:blipFill>
        <p:spPr>
          <a:xfrm>
            <a:off x="6457577" y="3882831"/>
            <a:ext cx="4184154" cy="2587753"/>
          </a:xfrm>
          <a:prstGeom prst="rect">
            <a:avLst/>
          </a:prstGeom>
        </p:spPr>
      </p:pic>
    </p:spTree>
    <p:extLst>
      <p:ext uri="{BB962C8B-B14F-4D97-AF65-F5344CB8AC3E}">
        <p14:creationId xmlns:p14="http://schemas.microsoft.com/office/powerpoint/2010/main" val="80932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18166" y="712460"/>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Prisijungimas pirmą kartą</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Pirmą kartą prie sistemos turi jungtis vadovas, kad būtų sukurta organizacijos paskyra</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4" name="Picture 3">
            <a:extLst>
              <a:ext uri="{FF2B5EF4-FFF2-40B4-BE49-F238E27FC236}">
                <a16:creationId xmlns:a16="http://schemas.microsoft.com/office/drawing/2014/main" id="{93E0F7C3-53B7-7F78-51B4-382D15786AAD}"/>
              </a:ext>
            </a:extLst>
          </p:cNvPr>
          <p:cNvPicPr>
            <a:picLocks noChangeAspect="1"/>
          </p:cNvPicPr>
          <p:nvPr/>
        </p:nvPicPr>
        <p:blipFill rotWithShape="1">
          <a:blip r:embed="rId2"/>
          <a:srcRect r="-8658"/>
          <a:stretch/>
        </p:blipFill>
        <p:spPr>
          <a:xfrm>
            <a:off x="277764" y="1809925"/>
            <a:ext cx="6517376" cy="3238150"/>
          </a:xfrm>
          <a:prstGeom prst="rect">
            <a:avLst/>
          </a:prstGeom>
        </p:spPr>
      </p:pic>
      <p:pic>
        <p:nvPicPr>
          <p:cNvPr id="5" name="Picture 4">
            <a:extLst>
              <a:ext uri="{FF2B5EF4-FFF2-40B4-BE49-F238E27FC236}">
                <a16:creationId xmlns:a16="http://schemas.microsoft.com/office/drawing/2014/main" id="{09B0B276-4461-81D6-0761-89D3AB70992E}"/>
              </a:ext>
            </a:extLst>
          </p:cNvPr>
          <p:cNvPicPr>
            <a:picLocks noChangeAspect="1"/>
          </p:cNvPicPr>
          <p:nvPr/>
        </p:nvPicPr>
        <p:blipFill>
          <a:blip r:embed="rId3"/>
          <a:stretch>
            <a:fillRect/>
          </a:stretch>
        </p:blipFill>
        <p:spPr>
          <a:xfrm>
            <a:off x="5729999" y="3151510"/>
            <a:ext cx="6184237" cy="3056343"/>
          </a:xfrm>
          <a:prstGeom prst="rect">
            <a:avLst/>
          </a:prstGeom>
        </p:spPr>
      </p:pic>
    </p:spTree>
    <p:extLst>
      <p:ext uri="{BB962C8B-B14F-4D97-AF65-F5344CB8AC3E}">
        <p14:creationId xmlns:p14="http://schemas.microsoft.com/office/powerpoint/2010/main" val="3258367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55993" y="628354"/>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Asmenų pridėjimas</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Prisijungti prie paskyros, joje pildyti, pasirašyti ar pateikti paraišką gali įgalioti asmenys</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grpSp>
        <p:nvGrpSpPr>
          <p:cNvPr id="2" name="Group 1">
            <a:extLst>
              <a:ext uri="{FF2B5EF4-FFF2-40B4-BE49-F238E27FC236}">
                <a16:creationId xmlns:a16="http://schemas.microsoft.com/office/drawing/2014/main" id="{8C3C25A4-60E0-8717-4114-7721947824B1}"/>
              </a:ext>
            </a:extLst>
          </p:cNvPr>
          <p:cNvGrpSpPr/>
          <p:nvPr/>
        </p:nvGrpSpPr>
        <p:grpSpPr>
          <a:xfrm>
            <a:off x="1960854" y="1912529"/>
            <a:ext cx="8345945" cy="4684713"/>
            <a:chOff x="1498611" y="2373924"/>
            <a:chExt cx="8345945" cy="4684713"/>
          </a:xfrm>
        </p:grpSpPr>
        <p:grpSp>
          <p:nvGrpSpPr>
            <p:cNvPr id="6" name="Group 5">
              <a:extLst>
                <a:ext uri="{FF2B5EF4-FFF2-40B4-BE49-F238E27FC236}">
                  <a16:creationId xmlns:a16="http://schemas.microsoft.com/office/drawing/2014/main" id="{DCC6F91E-69C7-1783-5E0E-A6FE2AD41313}"/>
                </a:ext>
              </a:extLst>
            </p:cNvPr>
            <p:cNvGrpSpPr/>
            <p:nvPr/>
          </p:nvGrpSpPr>
          <p:grpSpPr>
            <a:xfrm>
              <a:off x="1498611" y="2373924"/>
              <a:ext cx="8344694" cy="1905000"/>
              <a:chOff x="228600" y="2057400"/>
              <a:chExt cx="8612188" cy="2265506"/>
            </a:xfrm>
          </p:grpSpPr>
          <p:pic>
            <p:nvPicPr>
              <p:cNvPr id="8" name="Picture 7">
                <a:extLst>
                  <a:ext uri="{FF2B5EF4-FFF2-40B4-BE49-F238E27FC236}">
                    <a16:creationId xmlns:a16="http://schemas.microsoft.com/office/drawing/2014/main" id="{5100C797-514B-DDEF-9DB0-8124E7A70F04}"/>
                  </a:ext>
                </a:extLst>
              </p:cNvPr>
              <p:cNvPicPr>
                <a:picLocks noChangeAspect="1"/>
              </p:cNvPicPr>
              <p:nvPr/>
            </p:nvPicPr>
            <p:blipFill>
              <a:blip r:embed="rId2"/>
              <a:stretch>
                <a:fillRect/>
              </a:stretch>
            </p:blipFill>
            <p:spPr>
              <a:xfrm>
                <a:off x="307976" y="2057400"/>
                <a:ext cx="8532812" cy="2265506"/>
              </a:xfrm>
              <a:prstGeom prst="rect">
                <a:avLst/>
              </a:prstGeom>
            </p:spPr>
          </p:pic>
          <p:sp>
            <p:nvSpPr>
              <p:cNvPr id="9" name="Rectangle 8">
                <a:extLst>
                  <a:ext uri="{FF2B5EF4-FFF2-40B4-BE49-F238E27FC236}">
                    <a16:creationId xmlns:a16="http://schemas.microsoft.com/office/drawing/2014/main" id="{5EAAD8B2-99BB-4B25-A12F-998C6B7E73DB}"/>
                  </a:ext>
                </a:extLst>
              </p:cNvPr>
              <p:cNvSpPr/>
              <p:nvPr/>
            </p:nvSpPr>
            <p:spPr bwMode="auto">
              <a:xfrm>
                <a:off x="228600" y="3429000"/>
                <a:ext cx="1295400"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sp>
            <p:nvSpPr>
              <p:cNvPr id="10" name="Rectangle 9">
                <a:extLst>
                  <a:ext uri="{FF2B5EF4-FFF2-40B4-BE49-F238E27FC236}">
                    <a16:creationId xmlns:a16="http://schemas.microsoft.com/office/drawing/2014/main" id="{2029B44F-C8B9-68C2-8CEC-7400BC69BE8C}"/>
                  </a:ext>
                </a:extLst>
              </p:cNvPr>
              <p:cNvSpPr/>
              <p:nvPr/>
            </p:nvSpPr>
            <p:spPr bwMode="auto">
              <a:xfrm>
                <a:off x="1524000" y="2400300"/>
                <a:ext cx="1600200" cy="4953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grpSp>
        <p:pic>
          <p:nvPicPr>
            <p:cNvPr id="11" name="Picture 10">
              <a:extLst>
                <a:ext uri="{FF2B5EF4-FFF2-40B4-BE49-F238E27FC236}">
                  <a16:creationId xmlns:a16="http://schemas.microsoft.com/office/drawing/2014/main" id="{0C1240AF-C172-B546-8C1C-494606F48FB0}"/>
                </a:ext>
              </a:extLst>
            </p:cNvPr>
            <p:cNvPicPr>
              <a:picLocks noChangeAspect="1"/>
            </p:cNvPicPr>
            <p:nvPr/>
          </p:nvPicPr>
          <p:blipFill>
            <a:blip r:embed="rId3"/>
            <a:stretch>
              <a:fillRect/>
            </a:stretch>
          </p:blipFill>
          <p:spPr>
            <a:xfrm>
              <a:off x="1554569" y="4018200"/>
              <a:ext cx="8289987" cy="3040437"/>
            </a:xfrm>
            <a:prstGeom prst="rect">
              <a:avLst/>
            </a:prstGeom>
          </p:spPr>
        </p:pic>
      </p:grpSp>
    </p:spTree>
    <p:extLst>
      <p:ext uri="{BB962C8B-B14F-4D97-AF65-F5344CB8AC3E}">
        <p14:creationId xmlns:p14="http://schemas.microsoft.com/office/powerpoint/2010/main" val="360825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351141-818A-4C00-A9FB-48F1E943ED1C}"/>
              </a:ext>
            </a:extLst>
          </p:cNvPr>
          <p:cNvSpPr txBox="1"/>
          <p:nvPr/>
        </p:nvSpPr>
        <p:spPr>
          <a:xfrm>
            <a:off x="1532579" y="2551837"/>
            <a:ext cx="2343665" cy="1200329"/>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6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Paraiškos teikimas</a:t>
            </a:r>
            <a:endParaRPr lang="en-US" sz="3600" b="1" dirty="0">
              <a:solidFill>
                <a:schemeClr val="tx1"/>
              </a:solidFill>
              <a:latin typeface="Roboto" panose="02000000000000000000" pitchFamily="2" charset="0"/>
              <a:ea typeface="Roboto" panose="02000000000000000000" pitchFamily="2" charset="0"/>
              <a:cs typeface="Open Sans" panose="020B0606030504020204" pitchFamily="34" charset="0"/>
            </a:endParaRPr>
          </a:p>
        </p:txBody>
      </p:sp>
      <p:cxnSp>
        <p:nvCxnSpPr>
          <p:cNvPr id="7" name="Straight Connector 6">
            <a:extLst>
              <a:ext uri="{FF2B5EF4-FFF2-40B4-BE49-F238E27FC236}">
                <a16:creationId xmlns:a16="http://schemas.microsoft.com/office/drawing/2014/main" id="{A1F424D2-C37C-4F97-98D9-70FA825C076B}"/>
              </a:ext>
            </a:extLst>
          </p:cNvPr>
          <p:cNvCxnSpPr>
            <a:cxnSpLocks/>
          </p:cNvCxnSpPr>
          <p:nvPr/>
        </p:nvCxnSpPr>
        <p:spPr>
          <a:xfrm>
            <a:off x="4972050" y="2749492"/>
            <a:ext cx="7219950" cy="0"/>
          </a:xfrm>
          <a:prstGeom prst="line">
            <a:avLst/>
          </a:prstGeom>
          <a:solidFill>
            <a:schemeClr val="bg1"/>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Subtitle 2">
            <a:extLst>
              <a:ext uri="{FF2B5EF4-FFF2-40B4-BE49-F238E27FC236}">
                <a16:creationId xmlns:a16="http://schemas.microsoft.com/office/drawing/2014/main" id="{F6629B9C-8196-4500-B2D5-4F40795B0851}"/>
              </a:ext>
            </a:extLst>
          </p:cNvPr>
          <p:cNvSpPr txBox="1">
            <a:spLocks/>
          </p:cNvSpPr>
          <p:nvPr/>
        </p:nvSpPr>
        <p:spPr>
          <a:xfrm>
            <a:off x="8223682" y="1586013"/>
            <a:ext cx="2435739" cy="830997"/>
          </a:xfrm>
          <a:prstGeom prst="rect">
            <a:avLst/>
          </a:prstGeom>
          <a:noFill/>
        </p:spPr>
        <p:txBody>
          <a:bodyPr wrap="square" rtlCol="0">
            <a:spAutoFit/>
          </a:bodyPr>
          <a:lstStyle>
            <a:defPPr>
              <a:defRPr lang="en-US"/>
            </a:defPPr>
            <a:lvl1pPr>
              <a:defRPr sz="1400" b="1">
                <a:solidFill>
                  <a:schemeClr val="accent1"/>
                </a:solidFill>
                <a:latin typeface="Aller" panose="02000503030000020004" pitchFamily="2"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lt-LT"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Asmenų kortelės</a:t>
            </a:r>
            <a:endParaRPr lang="en-US"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9" name="Oval 8">
            <a:extLst>
              <a:ext uri="{FF2B5EF4-FFF2-40B4-BE49-F238E27FC236}">
                <a16:creationId xmlns:a16="http://schemas.microsoft.com/office/drawing/2014/main" id="{294B53B8-7F41-43B7-B186-834B7DC671C7}"/>
              </a:ext>
            </a:extLst>
          </p:cNvPr>
          <p:cNvSpPr/>
          <p:nvPr/>
        </p:nvSpPr>
        <p:spPr>
          <a:xfrm>
            <a:off x="8315757" y="2616651"/>
            <a:ext cx="281540" cy="281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latin typeface="Roboto" panose="02000000000000000000" pitchFamily="2" charset="0"/>
              </a:rPr>
              <a:t>+</a:t>
            </a:r>
          </a:p>
        </p:txBody>
      </p:sp>
      <p:sp>
        <p:nvSpPr>
          <p:cNvPr id="3" name="Subtitle 2">
            <a:extLst>
              <a:ext uri="{FF2B5EF4-FFF2-40B4-BE49-F238E27FC236}">
                <a16:creationId xmlns:a16="http://schemas.microsoft.com/office/drawing/2014/main" id="{24B968C5-3057-4FCD-A96A-485950FC802D}"/>
              </a:ext>
            </a:extLst>
          </p:cNvPr>
          <p:cNvSpPr txBox="1">
            <a:spLocks/>
          </p:cNvSpPr>
          <p:nvPr/>
        </p:nvSpPr>
        <p:spPr>
          <a:xfrm>
            <a:off x="4729034" y="1586013"/>
            <a:ext cx="2435739" cy="830997"/>
          </a:xfrm>
          <a:prstGeom prst="rect">
            <a:avLst/>
          </a:prstGeom>
          <a:noFill/>
        </p:spPr>
        <p:txBody>
          <a:bodyPr wrap="square" rtlCol="0">
            <a:spAutoFit/>
          </a:bodyPr>
          <a:lstStyle>
            <a:defPPr>
              <a:defRPr lang="en-US"/>
            </a:defPPr>
            <a:lvl1pPr>
              <a:defRPr sz="1400" b="1">
                <a:solidFill>
                  <a:schemeClr val="accent1"/>
                </a:solidFill>
                <a:latin typeface="Aller" panose="02000503030000020004" pitchFamily="2"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lt-LT"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Prisijungimas prie sistemos</a:t>
            </a:r>
            <a:endParaRPr lang="en-US"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8" name="Oval 7">
            <a:extLst>
              <a:ext uri="{FF2B5EF4-FFF2-40B4-BE49-F238E27FC236}">
                <a16:creationId xmlns:a16="http://schemas.microsoft.com/office/drawing/2014/main" id="{3DAE7C87-2498-4A80-B21A-7F245CFF93BA}"/>
              </a:ext>
            </a:extLst>
          </p:cNvPr>
          <p:cNvSpPr/>
          <p:nvPr/>
        </p:nvSpPr>
        <p:spPr>
          <a:xfrm>
            <a:off x="4825211" y="2616651"/>
            <a:ext cx="281540" cy="281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latin typeface="Roboto" panose="02000000000000000000" pitchFamily="2" charset="0"/>
              </a:rPr>
              <a:t>+</a:t>
            </a:r>
          </a:p>
        </p:txBody>
      </p:sp>
      <p:sp>
        <p:nvSpPr>
          <p:cNvPr id="10" name="TextBox 9">
            <a:extLst>
              <a:ext uri="{FF2B5EF4-FFF2-40B4-BE49-F238E27FC236}">
                <a16:creationId xmlns:a16="http://schemas.microsoft.com/office/drawing/2014/main" id="{A0E16376-98D0-4B50-8FBB-3E54C0AB5EF3}"/>
              </a:ext>
            </a:extLst>
          </p:cNvPr>
          <p:cNvSpPr txBox="1"/>
          <p:nvPr/>
        </p:nvSpPr>
        <p:spPr>
          <a:xfrm>
            <a:off x="4729034" y="3103067"/>
            <a:ext cx="2733932" cy="2831544"/>
          </a:xfrm>
          <a:prstGeom prst="rect">
            <a:avLst/>
          </a:prstGeom>
          <a:noFill/>
        </p:spPr>
        <p:txBody>
          <a:bodyPr wrap="square" rtlCol="0">
            <a:spAutoFit/>
          </a:bodyPr>
          <a:lstStyle/>
          <a:p>
            <a:pPr algn="just">
              <a:spcAft>
                <a:spcPts val="1200"/>
              </a:spcAft>
            </a:pPr>
            <a:r>
              <a:rPr lang="lt-LT" sz="1400" u="sng" dirty="0">
                <a:solidFill>
                  <a:schemeClr val="tx1">
                    <a:lumMod val="50000"/>
                    <a:lumOff val="50000"/>
                  </a:schemeClr>
                </a:solidFill>
                <a:latin typeface="Roboto" panose="02000000000000000000" pitchFamily="2" charset="0"/>
              </a:rPr>
              <a:t>Pirmą kartą</a:t>
            </a:r>
            <a:r>
              <a:rPr lang="lt-LT" sz="1400" dirty="0">
                <a:solidFill>
                  <a:schemeClr val="tx1">
                    <a:lumMod val="50000"/>
                    <a:lumOff val="50000"/>
                  </a:schemeClr>
                </a:solidFill>
                <a:latin typeface="Roboto" panose="02000000000000000000" pitchFamily="2" charset="0"/>
              </a:rPr>
              <a:t> prisijungti turi organizacijos vadovas, sukurti paskyrą ir įgalioti reikiamus asmenis (projekto vadovą, buhalterį, kt.) Įgalioti asmenys turės teisę pildyti ir pateikti paraišką.</a:t>
            </a:r>
          </a:p>
          <a:p>
            <a:pPr algn="just">
              <a:spcAft>
                <a:spcPts val="1200"/>
              </a:spcAft>
            </a:pPr>
            <a:r>
              <a:rPr lang="lt-LT" sz="1400" u="sng" dirty="0">
                <a:solidFill>
                  <a:schemeClr val="tx1">
                    <a:lumMod val="50000"/>
                    <a:lumOff val="50000"/>
                  </a:schemeClr>
                </a:solidFill>
                <a:latin typeface="Roboto" panose="02000000000000000000" pitchFamily="2" charset="0"/>
              </a:rPr>
              <a:t>Kitus kartus</a:t>
            </a:r>
            <a:r>
              <a:rPr lang="lt-LT" sz="1400" dirty="0">
                <a:solidFill>
                  <a:schemeClr val="tx1">
                    <a:lumMod val="50000"/>
                    <a:lumOff val="50000"/>
                  </a:schemeClr>
                </a:solidFill>
                <a:latin typeface="Roboto" panose="02000000000000000000" pitchFamily="2" charset="0"/>
              </a:rPr>
              <a:t> įgalioti asmenys jungiasi per savo el. valdžios vartus / banką, suveda organizacijos kodą ir priskiria save organizacijai</a:t>
            </a:r>
            <a:endParaRPr lang="en-US" sz="1400" dirty="0">
              <a:solidFill>
                <a:schemeClr val="tx1">
                  <a:lumMod val="50000"/>
                  <a:lumOff val="50000"/>
                </a:schemeClr>
              </a:solidFill>
              <a:latin typeface="Roboto" panose="02000000000000000000" pitchFamily="2" charset="0"/>
            </a:endParaRPr>
          </a:p>
        </p:txBody>
      </p:sp>
      <p:sp>
        <p:nvSpPr>
          <p:cNvPr id="11" name="TextBox 10">
            <a:extLst>
              <a:ext uri="{FF2B5EF4-FFF2-40B4-BE49-F238E27FC236}">
                <a16:creationId xmlns:a16="http://schemas.microsoft.com/office/drawing/2014/main" id="{B599470D-C3C5-428B-820C-DCA3356AB8D4}"/>
              </a:ext>
            </a:extLst>
          </p:cNvPr>
          <p:cNvSpPr txBox="1"/>
          <p:nvPr/>
        </p:nvSpPr>
        <p:spPr>
          <a:xfrm>
            <a:off x="8223682" y="3103067"/>
            <a:ext cx="2733932" cy="954107"/>
          </a:xfrm>
          <a:prstGeom prst="rect">
            <a:avLst/>
          </a:prstGeom>
          <a:noFill/>
        </p:spPr>
        <p:txBody>
          <a:bodyPr wrap="square" rtlCol="0">
            <a:spAutoFit/>
          </a:bodyPr>
          <a:lstStyle/>
          <a:p>
            <a:pPr algn="just">
              <a:spcAft>
                <a:spcPts val="1200"/>
              </a:spcAft>
            </a:pPr>
            <a:r>
              <a:rPr lang="lt-LT" sz="1400" dirty="0">
                <a:solidFill>
                  <a:schemeClr val="tx1">
                    <a:lumMod val="50000"/>
                    <a:lumOff val="50000"/>
                  </a:schemeClr>
                </a:solidFill>
                <a:latin typeface="Roboto" panose="02000000000000000000" pitchFamily="2" charset="0"/>
              </a:rPr>
              <a:t>Sistema leidžia sugeneruoti asmenų korteles, t. y. projekto vykdytojai, vadovai, finansininkai, kt.</a:t>
            </a:r>
            <a:endParaRPr lang="en-US" sz="1400" dirty="0">
              <a:solidFill>
                <a:schemeClr val="tx1">
                  <a:lumMod val="50000"/>
                  <a:lumOff val="50000"/>
                </a:schemeClr>
              </a:solidFill>
              <a:latin typeface="Roboto" panose="02000000000000000000" pitchFamily="2" charset="0"/>
            </a:endParaRPr>
          </a:p>
        </p:txBody>
      </p:sp>
    </p:spTree>
    <p:extLst>
      <p:ext uri="{BB962C8B-B14F-4D97-AF65-F5344CB8AC3E}">
        <p14:creationId xmlns:p14="http://schemas.microsoft.com/office/powerpoint/2010/main" val="973475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BB410CC8-B3DA-4C66-BFB6-E72F60045133}"/>
              </a:ext>
            </a:extLst>
          </p:cNvPr>
          <p:cNvCxnSpPr>
            <a:cxnSpLocks/>
          </p:cNvCxnSpPr>
          <p:nvPr/>
        </p:nvCxnSpPr>
        <p:spPr>
          <a:xfrm>
            <a:off x="0" y="1860258"/>
            <a:ext cx="9014752" cy="0"/>
          </a:xfrm>
          <a:prstGeom prst="line">
            <a:avLst/>
          </a:prstGeom>
          <a:solidFill>
            <a:schemeClr val="bg1"/>
          </a:solidFill>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FC69D041-B60C-4269-8F3B-506F2FFE2CB3}"/>
              </a:ext>
            </a:extLst>
          </p:cNvPr>
          <p:cNvSpPr txBox="1">
            <a:spLocks/>
          </p:cNvSpPr>
          <p:nvPr/>
        </p:nvSpPr>
        <p:spPr>
          <a:xfrm>
            <a:off x="1426956" y="696779"/>
            <a:ext cx="2435739" cy="830997"/>
          </a:xfrm>
          <a:prstGeom prst="rect">
            <a:avLst/>
          </a:prstGeom>
          <a:noFill/>
        </p:spPr>
        <p:txBody>
          <a:bodyPr wrap="square" rtlCol="0">
            <a:spAutoFit/>
          </a:bodyPr>
          <a:lstStyle>
            <a:defPPr>
              <a:defRPr lang="en-US"/>
            </a:defPPr>
            <a:lvl1pPr>
              <a:defRPr sz="1400" b="1">
                <a:solidFill>
                  <a:schemeClr val="accent1"/>
                </a:solidFill>
                <a:latin typeface="Aller" panose="02000503030000020004" pitchFamily="2"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lt-LT"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Paraiškos pildymas</a:t>
            </a:r>
            <a:endParaRPr lang="en-US"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20" name="Oval 19">
            <a:extLst>
              <a:ext uri="{FF2B5EF4-FFF2-40B4-BE49-F238E27FC236}">
                <a16:creationId xmlns:a16="http://schemas.microsoft.com/office/drawing/2014/main" id="{3B4E5E07-B118-450A-8AD4-189E24F5EE17}"/>
              </a:ext>
            </a:extLst>
          </p:cNvPr>
          <p:cNvSpPr/>
          <p:nvPr/>
        </p:nvSpPr>
        <p:spPr>
          <a:xfrm>
            <a:off x="1523133" y="1727417"/>
            <a:ext cx="281540" cy="281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latin typeface="Roboto" panose="02000000000000000000" pitchFamily="2" charset="0"/>
              </a:rPr>
              <a:t>+</a:t>
            </a:r>
          </a:p>
        </p:txBody>
      </p:sp>
      <p:sp>
        <p:nvSpPr>
          <p:cNvPr id="21" name="TextBox 20">
            <a:extLst>
              <a:ext uri="{FF2B5EF4-FFF2-40B4-BE49-F238E27FC236}">
                <a16:creationId xmlns:a16="http://schemas.microsoft.com/office/drawing/2014/main" id="{6B8F1739-F090-467A-A31F-D811DC98D07E}"/>
              </a:ext>
            </a:extLst>
          </p:cNvPr>
          <p:cNvSpPr txBox="1"/>
          <p:nvPr/>
        </p:nvSpPr>
        <p:spPr>
          <a:xfrm>
            <a:off x="1426956" y="2213833"/>
            <a:ext cx="2435739" cy="1772408"/>
          </a:xfrm>
          <a:prstGeom prst="rect">
            <a:avLst/>
          </a:prstGeom>
          <a:noFill/>
        </p:spPr>
        <p:txBody>
          <a:bodyPr wrap="square" rtlCol="0">
            <a:spAutoFit/>
          </a:bodyPr>
          <a:lstStyle/>
          <a:p>
            <a:pPr algn="just">
              <a:lnSpc>
                <a:spcPct val="132000"/>
              </a:lnSpc>
              <a:spcAft>
                <a:spcPts val="1200"/>
              </a:spcAft>
            </a:pPr>
            <a:r>
              <a:rPr lang="lt-LT" sz="1400" dirty="0">
                <a:solidFill>
                  <a:schemeClr val="tx1">
                    <a:lumMod val="50000"/>
                    <a:lumOff val="50000"/>
                  </a:schemeClr>
                </a:solidFill>
                <a:latin typeface="Roboto" panose="02000000000000000000" pitchFamily="2" charset="0"/>
              </a:rPr>
              <a:t>Paraiška pildoma vedlio principu – pereinant per reikiamus paraiškos pildymo langus. Sistema leidžia vaikščioti nuo vieno lango prie kito.</a:t>
            </a:r>
            <a:endParaRPr lang="en-US" sz="1400" dirty="0">
              <a:solidFill>
                <a:schemeClr val="tx1">
                  <a:lumMod val="50000"/>
                  <a:lumOff val="50000"/>
                </a:schemeClr>
              </a:solidFill>
              <a:latin typeface="Roboto" panose="02000000000000000000" pitchFamily="2" charset="0"/>
            </a:endParaRPr>
          </a:p>
        </p:txBody>
      </p:sp>
      <p:sp>
        <p:nvSpPr>
          <p:cNvPr id="14" name="Subtitle 2">
            <a:extLst>
              <a:ext uri="{FF2B5EF4-FFF2-40B4-BE49-F238E27FC236}">
                <a16:creationId xmlns:a16="http://schemas.microsoft.com/office/drawing/2014/main" id="{D00D2C93-8B9D-4775-95A7-0CB8E3CF5072}"/>
              </a:ext>
            </a:extLst>
          </p:cNvPr>
          <p:cNvSpPr txBox="1">
            <a:spLocks/>
          </p:cNvSpPr>
          <p:nvPr/>
        </p:nvSpPr>
        <p:spPr>
          <a:xfrm>
            <a:off x="4746290" y="696779"/>
            <a:ext cx="2435739" cy="830997"/>
          </a:xfrm>
          <a:prstGeom prst="rect">
            <a:avLst/>
          </a:prstGeom>
          <a:noFill/>
        </p:spPr>
        <p:txBody>
          <a:bodyPr wrap="square" rtlCol="0">
            <a:spAutoFit/>
          </a:bodyPr>
          <a:lstStyle>
            <a:defPPr>
              <a:defRPr lang="en-US"/>
            </a:defPPr>
            <a:lvl1pPr>
              <a:defRPr sz="1400" b="1">
                <a:solidFill>
                  <a:schemeClr val="accent1"/>
                </a:solidFill>
                <a:latin typeface="Aller" panose="02000503030000020004" pitchFamily="2" charset="0"/>
              </a:defRPr>
            </a:lvl1pPr>
            <a:lvl2pPr indent="0" algn="ctr">
              <a:lnSpc>
                <a:spcPct val="90000"/>
              </a:lnSpc>
              <a:spcBef>
                <a:spcPts val="500"/>
              </a:spcBef>
              <a:buFont typeface="Arial" panose="020B0604020202020204" pitchFamily="34" charset="0"/>
              <a:buNone/>
              <a:defRPr sz="2000"/>
            </a:lvl2pPr>
            <a:lvl3pPr indent="0" algn="ctr">
              <a:lnSpc>
                <a:spcPct val="90000"/>
              </a:lnSpc>
              <a:spcBef>
                <a:spcPts val="500"/>
              </a:spcBef>
              <a:buFont typeface="Arial" panose="020B0604020202020204" pitchFamily="34" charset="0"/>
              <a:buNone/>
            </a:lvl3pPr>
            <a:lvl4pPr indent="0" algn="ctr">
              <a:lnSpc>
                <a:spcPct val="90000"/>
              </a:lnSpc>
              <a:spcBef>
                <a:spcPts val="500"/>
              </a:spcBef>
              <a:buFont typeface="Arial" panose="020B0604020202020204" pitchFamily="34" charset="0"/>
              <a:buNone/>
              <a:defRPr sz="1600"/>
            </a:lvl4pPr>
            <a:lvl5pPr indent="0" algn="ctr">
              <a:lnSpc>
                <a:spcPct val="90000"/>
              </a:lnSpc>
              <a:spcBef>
                <a:spcPts val="500"/>
              </a:spcBef>
              <a:buFont typeface="Arial" panose="020B0604020202020204" pitchFamily="34" charset="0"/>
              <a:buNone/>
              <a:defRPr sz="1600"/>
            </a:lvl5pPr>
            <a:lvl6pPr indent="0" algn="ctr">
              <a:lnSpc>
                <a:spcPct val="90000"/>
              </a:lnSpc>
              <a:spcBef>
                <a:spcPts val="500"/>
              </a:spcBef>
              <a:buFont typeface="Arial" panose="020B0604020202020204" pitchFamily="34" charset="0"/>
              <a:buNone/>
              <a:defRPr sz="1600"/>
            </a:lvl6pPr>
            <a:lvl7pPr indent="0" algn="ctr">
              <a:lnSpc>
                <a:spcPct val="90000"/>
              </a:lnSpc>
              <a:spcBef>
                <a:spcPts val="500"/>
              </a:spcBef>
              <a:buFont typeface="Arial" panose="020B0604020202020204" pitchFamily="34" charset="0"/>
              <a:buNone/>
              <a:defRPr sz="1600"/>
            </a:lvl7pPr>
            <a:lvl8pPr indent="0" algn="ctr">
              <a:lnSpc>
                <a:spcPct val="90000"/>
              </a:lnSpc>
              <a:spcBef>
                <a:spcPts val="500"/>
              </a:spcBef>
              <a:buFont typeface="Arial" panose="020B0604020202020204" pitchFamily="34" charset="0"/>
              <a:buNone/>
              <a:defRPr sz="1600"/>
            </a:lvl8pPr>
            <a:lvl9pPr indent="0" algn="ctr">
              <a:lnSpc>
                <a:spcPct val="90000"/>
              </a:lnSpc>
              <a:spcBef>
                <a:spcPts val="500"/>
              </a:spcBef>
              <a:buFont typeface="Arial" panose="020B0604020202020204" pitchFamily="34" charset="0"/>
              <a:buNone/>
              <a:defRPr sz="1600"/>
            </a:lvl9pPr>
          </a:lstStyle>
          <a:p>
            <a:r>
              <a:rPr lang="lt-LT"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Sąmatos pildymas</a:t>
            </a:r>
            <a:endParaRPr lang="en-US" sz="2400"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16" name="Oval 15">
            <a:extLst>
              <a:ext uri="{FF2B5EF4-FFF2-40B4-BE49-F238E27FC236}">
                <a16:creationId xmlns:a16="http://schemas.microsoft.com/office/drawing/2014/main" id="{94403167-1AED-45BC-8F7F-A66170F77B9A}"/>
              </a:ext>
            </a:extLst>
          </p:cNvPr>
          <p:cNvSpPr/>
          <p:nvPr/>
        </p:nvSpPr>
        <p:spPr>
          <a:xfrm>
            <a:off x="4838365" y="1727417"/>
            <a:ext cx="281540" cy="281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latin typeface="Roboto" panose="02000000000000000000" pitchFamily="2" charset="0"/>
              </a:rPr>
              <a:t>+</a:t>
            </a:r>
          </a:p>
        </p:txBody>
      </p:sp>
      <p:sp>
        <p:nvSpPr>
          <p:cNvPr id="22" name="TextBox 21">
            <a:extLst>
              <a:ext uri="{FF2B5EF4-FFF2-40B4-BE49-F238E27FC236}">
                <a16:creationId xmlns:a16="http://schemas.microsoft.com/office/drawing/2014/main" id="{E8BECFCA-2BA9-496D-8B1A-5BB362596385}"/>
              </a:ext>
            </a:extLst>
          </p:cNvPr>
          <p:cNvSpPr txBox="1"/>
          <p:nvPr/>
        </p:nvSpPr>
        <p:spPr>
          <a:xfrm>
            <a:off x="4746290" y="2213833"/>
            <a:ext cx="2351274" cy="919291"/>
          </a:xfrm>
          <a:prstGeom prst="rect">
            <a:avLst/>
          </a:prstGeom>
          <a:noFill/>
        </p:spPr>
        <p:txBody>
          <a:bodyPr wrap="square" rtlCol="0">
            <a:spAutoFit/>
          </a:bodyPr>
          <a:lstStyle/>
          <a:p>
            <a:pPr algn="just">
              <a:lnSpc>
                <a:spcPct val="132000"/>
              </a:lnSpc>
              <a:spcAft>
                <a:spcPts val="1200"/>
              </a:spcAft>
            </a:pPr>
            <a:r>
              <a:rPr lang="lt-LT" sz="1400" dirty="0">
                <a:solidFill>
                  <a:schemeClr val="tx1">
                    <a:lumMod val="50000"/>
                    <a:lumOff val="50000"/>
                  </a:schemeClr>
                </a:solidFill>
                <a:latin typeface="Roboto" panose="02000000000000000000" pitchFamily="2" charset="0"/>
              </a:rPr>
              <a:t>Sąmata detalizuojama spaudžiant žalią pliusą prie kiekvienos išlaidų dalies.</a:t>
            </a:r>
            <a:endParaRPr lang="en-US" sz="1400" dirty="0">
              <a:solidFill>
                <a:schemeClr val="tx1">
                  <a:lumMod val="50000"/>
                  <a:lumOff val="50000"/>
                </a:schemeClr>
              </a:solidFill>
              <a:latin typeface="Roboto" panose="02000000000000000000" pitchFamily="2" charset="0"/>
            </a:endParaRPr>
          </a:p>
        </p:txBody>
      </p:sp>
      <p:grpSp>
        <p:nvGrpSpPr>
          <p:cNvPr id="4" name="Group 3">
            <a:extLst>
              <a:ext uri="{FF2B5EF4-FFF2-40B4-BE49-F238E27FC236}">
                <a16:creationId xmlns:a16="http://schemas.microsoft.com/office/drawing/2014/main" id="{B8C72E15-1E01-4FE2-AEA8-94B975F7D462}"/>
              </a:ext>
            </a:extLst>
          </p:cNvPr>
          <p:cNvGrpSpPr/>
          <p:nvPr/>
        </p:nvGrpSpPr>
        <p:grpSpPr>
          <a:xfrm>
            <a:off x="7564632" y="411765"/>
            <a:ext cx="2900240" cy="2896984"/>
            <a:chOff x="7547376" y="1980507"/>
            <a:chExt cx="2900240" cy="2896984"/>
          </a:xfrm>
        </p:grpSpPr>
        <p:sp>
          <p:nvSpPr>
            <p:cNvPr id="24" name="Oval 23">
              <a:extLst>
                <a:ext uri="{FF2B5EF4-FFF2-40B4-BE49-F238E27FC236}">
                  <a16:creationId xmlns:a16="http://schemas.microsoft.com/office/drawing/2014/main" id="{9B9DF55B-DB18-43F7-BB20-7A51F0361DEA}"/>
                </a:ext>
              </a:extLst>
            </p:cNvPr>
            <p:cNvSpPr/>
            <p:nvPr/>
          </p:nvSpPr>
          <p:spPr>
            <a:xfrm>
              <a:off x="7549004" y="1980507"/>
              <a:ext cx="2896984" cy="28969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600" dirty="0">
                <a:latin typeface="Roboto" panose="02000000000000000000" pitchFamily="2" charset="0"/>
              </a:endParaRPr>
            </a:p>
          </p:txBody>
        </p:sp>
        <p:sp>
          <p:nvSpPr>
            <p:cNvPr id="25" name="TextBox 24">
              <a:extLst>
                <a:ext uri="{FF2B5EF4-FFF2-40B4-BE49-F238E27FC236}">
                  <a16:creationId xmlns:a16="http://schemas.microsoft.com/office/drawing/2014/main" id="{2E5B63A5-47F4-4F60-8CA4-A2E18A197358}"/>
                </a:ext>
              </a:extLst>
            </p:cNvPr>
            <p:cNvSpPr txBox="1"/>
            <p:nvPr/>
          </p:nvSpPr>
          <p:spPr>
            <a:xfrm>
              <a:off x="7547376" y="2890390"/>
              <a:ext cx="2900240" cy="1077218"/>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3200" b="1" dirty="0">
                  <a:solidFill>
                    <a:schemeClr val="bg1"/>
                  </a:solidFill>
                  <a:latin typeface="Roboto" panose="02000000000000000000" pitchFamily="2" charset="0"/>
                </a:rPr>
                <a:t>Paraiška pateikiama</a:t>
              </a:r>
              <a:endParaRPr lang="en-US" sz="3200" b="1" dirty="0">
                <a:solidFill>
                  <a:schemeClr val="bg1"/>
                </a:solidFill>
                <a:latin typeface="Roboto" panose="02000000000000000000" pitchFamily="2" charset="0"/>
              </a:endParaRPr>
            </a:p>
          </p:txBody>
        </p:sp>
      </p:grpSp>
      <p:sp>
        <p:nvSpPr>
          <p:cNvPr id="17" name="TextBox 16">
            <a:extLst>
              <a:ext uri="{FF2B5EF4-FFF2-40B4-BE49-F238E27FC236}">
                <a16:creationId xmlns:a16="http://schemas.microsoft.com/office/drawing/2014/main" id="{302A9D06-E0FC-DD50-E944-5C8C371F5BDA}"/>
              </a:ext>
            </a:extLst>
          </p:cNvPr>
          <p:cNvSpPr txBox="1"/>
          <p:nvPr/>
        </p:nvSpPr>
        <p:spPr>
          <a:xfrm>
            <a:off x="7839115" y="3307532"/>
            <a:ext cx="2351274" cy="919291"/>
          </a:xfrm>
          <a:prstGeom prst="rect">
            <a:avLst/>
          </a:prstGeom>
          <a:noFill/>
        </p:spPr>
        <p:txBody>
          <a:bodyPr wrap="square" rtlCol="0">
            <a:spAutoFit/>
          </a:bodyPr>
          <a:lstStyle/>
          <a:p>
            <a:pPr algn="ctr">
              <a:lnSpc>
                <a:spcPct val="132000"/>
              </a:lnSpc>
              <a:spcAft>
                <a:spcPts val="1200"/>
              </a:spcAft>
            </a:pPr>
            <a:r>
              <a:rPr lang="lt-LT" sz="1400" dirty="0">
                <a:solidFill>
                  <a:schemeClr val="tx1">
                    <a:lumMod val="75000"/>
                    <a:lumOff val="25000"/>
                  </a:schemeClr>
                </a:solidFill>
                <a:latin typeface="Roboto" panose="02000000000000000000" pitchFamily="2" charset="0"/>
              </a:rPr>
              <a:t>Paraišką pasirašyti ir pateikti galės</a:t>
            </a:r>
            <a:r>
              <a:rPr lang="en-US" sz="1400" dirty="0">
                <a:solidFill>
                  <a:schemeClr val="tx1">
                    <a:lumMod val="75000"/>
                    <a:lumOff val="25000"/>
                  </a:schemeClr>
                </a:solidFill>
                <a:latin typeface="Roboto" panose="02000000000000000000" pitchFamily="2" charset="0"/>
              </a:rPr>
              <a:t> tik</a:t>
            </a:r>
            <a:r>
              <a:rPr lang="lt-LT" sz="1400" dirty="0">
                <a:solidFill>
                  <a:schemeClr val="tx1">
                    <a:lumMod val="75000"/>
                    <a:lumOff val="25000"/>
                  </a:schemeClr>
                </a:solidFill>
                <a:latin typeface="Roboto" panose="02000000000000000000" pitchFamily="2" charset="0"/>
              </a:rPr>
              <a:t> vadovas arba jo įgalioti asmenys</a:t>
            </a:r>
            <a:r>
              <a:rPr lang="en-US" sz="1400" dirty="0">
                <a:solidFill>
                  <a:schemeClr val="tx1">
                    <a:lumMod val="75000"/>
                    <a:lumOff val="25000"/>
                  </a:schemeClr>
                </a:solidFill>
                <a:latin typeface="Roboto" panose="02000000000000000000" pitchFamily="2" charset="0"/>
              </a:rPr>
              <a:t>!</a:t>
            </a:r>
          </a:p>
        </p:txBody>
      </p:sp>
    </p:spTree>
    <p:extLst>
      <p:ext uri="{BB962C8B-B14F-4D97-AF65-F5344CB8AC3E}">
        <p14:creationId xmlns:p14="http://schemas.microsoft.com/office/powerpoint/2010/main" val="480882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546C2F-F9E8-883E-D08C-7C352EFF68A5}"/>
              </a:ext>
            </a:extLst>
          </p:cNvPr>
          <p:cNvSpPr txBox="1"/>
          <p:nvPr/>
        </p:nvSpPr>
        <p:spPr>
          <a:xfrm>
            <a:off x="2018165" y="516568"/>
            <a:ext cx="8155668" cy="58477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Paraiškos pildymo langas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6" name="Picture 5">
            <a:extLst>
              <a:ext uri="{FF2B5EF4-FFF2-40B4-BE49-F238E27FC236}">
                <a16:creationId xmlns:a16="http://schemas.microsoft.com/office/drawing/2014/main" id="{6C6BB896-5968-9AB1-91AF-532649D596AE}"/>
              </a:ext>
            </a:extLst>
          </p:cNvPr>
          <p:cNvPicPr>
            <a:picLocks noChangeAspect="1"/>
          </p:cNvPicPr>
          <p:nvPr/>
        </p:nvPicPr>
        <p:blipFill>
          <a:blip r:embed="rId2"/>
          <a:stretch>
            <a:fillRect/>
          </a:stretch>
        </p:blipFill>
        <p:spPr>
          <a:xfrm>
            <a:off x="1590045" y="1197214"/>
            <a:ext cx="9011908" cy="5144218"/>
          </a:xfrm>
          <a:prstGeom prst="rect">
            <a:avLst/>
          </a:prstGeom>
        </p:spPr>
      </p:pic>
    </p:spTree>
    <p:extLst>
      <p:ext uri="{BB962C8B-B14F-4D97-AF65-F5344CB8AC3E}">
        <p14:creationId xmlns:p14="http://schemas.microsoft.com/office/powerpoint/2010/main" val="412365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5" name="Rectangle 4">
            <a:extLst>
              <a:ext uri="{FF2B5EF4-FFF2-40B4-BE49-F238E27FC236}">
                <a16:creationId xmlns:a16="http://schemas.microsoft.com/office/drawing/2014/main" id="{0EE9656D-1403-B94F-520C-138897B4BBA6}"/>
              </a:ext>
            </a:extLst>
          </p:cNvPr>
          <p:cNvSpPr/>
          <p:nvPr/>
        </p:nvSpPr>
        <p:spPr>
          <a:xfrm>
            <a:off x="977900" y="3572685"/>
            <a:ext cx="3702956" cy="550920"/>
          </a:xfrm>
          <a:prstGeom prst="rect">
            <a:avLst/>
          </a:prstGeom>
        </p:spPr>
        <p:txBody>
          <a:bodyPr wrap="square">
            <a:spAutoFit/>
          </a:bodyPr>
          <a:lstStyle/>
          <a:p>
            <a:pPr>
              <a:lnSpc>
                <a:spcPct val="130000"/>
              </a:lnSpc>
            </a:pPr>
            <a:r>
              <a:rPr lang="en-US" sz="1200" dirty="0" err="1">
                <a:solidFill>
                  <a:schemeClr val="tx1">
                    <a:lumMod val="50000"/>
                    <a:lumOff val="50000"/>
                  </a:schemeClr>
                </a:solidFill>
                <a:latin typeface="Roboto" panose="02000000000000000000" pitchFamily="2" charset="0"/>
                <a:ea typeface="Roboto" panose="02000000000000000000" pitchFamily="2" charset="0"/>
                <a:cs typeface="Open Sans" panose="020B0606030504020204" pitchFamily="34" charset="0"/>
              </a:rPr>
              <a:t>Parai</a:t>
            </a:r>
            <a:r>
              <a:rPr lang="lt-LT" sz="1200" dirty="0" err="1">
                <a:solidFill>
                  <a:schemeClr val="tx1">
                    <a:lumMod val="50000"/>
                    <a:lumOff val="50000"/>
                  </a:schemeClr>
                </a:solidFill>
                <a:latin typeface="Roboto" panose="02000000000000000000" pitchFamily="2" charset="0"/>
                <a:ea typeface="Roboto" panose="02000000000000000000" pitchFamily="2" charset="0"/>
                <a:cs typeface="Open Sans" panose="020B0606030504020204" pitchFamily="34" charset="0"/>
              </a:rPr>
              <a:t>ška</a:t>
            </a:r>
            <a:r>
              <a:rPr lang="lt-LT" sz="1200" dirty="0">
                <a:solidFill>
                  <a:schemeClr val="tx1">
                    <a:lumMod val="50000"/>
                    <a:lumOff val="50000"/>
                  </a:schemeClr>
                </a:solidFill>
                <a:latin typeface="Roboto" panose="02000000000000000000" pitchFamily="2" charset="0"/>
                <a:ea typeface="Roboto" panose="02000000000000000000" pitchFamily="2" charset="0"/>
                <a:cs typeface="Open Sans" panose="020B0606030504020204" pitchFamily="34" charset="0"/>
              </a:rPr>
              <a:t> automatiškai neišsisaugo. Paraiška išsaugoma paspaudžiant žalią mygtuką „Išsaugoti“.</a:t>
            </a:r>
            <a:endParaRPr lang="en-US" sz="1200" dirty="0">
              <a:solidFill>
                <a:schemeClr val="tx1">
                  <a:lumMod val="50000"/>
                  <a:lumOff val="50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569660"/>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Nepamirškite išsaugoti paraiškos</a:t>
            </a:r>
            <a:r>
              <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t>
            </a:r>
          </a:p>
        </p:txBody>
      </p:sp>
      <p:sp>
        <p:nvSpPr>
          <p:cNvPr id="2" name="TextBox 1">
            <a:extLst>
              <a:ext uri="{FF2B5EF4-FFF2-40B4-BE49-F238E27FC236}">
                <a16:creationId xmlns:a16="http://schemas.microsoft.com/office/drawing/2014/main" id="{E5A61B83-44AC-2414-2103-468611405FC5}"/>
              </a:ext>
            </a:extLst>
          </p:cNvPr>
          <p:cNvSpPr txBox="1"/>
          <p:nvPr/>
        </p:nvSpPr>
        <p:spPr>
          <a:xfrm>
            <a:off x="6627303" y="2413337"/>
            <a:ext cx="4429387" cy="2031325"/>
          </a:xfrm>
          <a:prstGeom prst="rect">
            <a:avLst/>
          </a:prstGeom>
          <a:noFill/>
        </p:spPr>
        <p:txBody>
          <a:bodyPr wrap="square" rtlCol="0">
            <a:spAutoFit/>
          </a:bodyPr>
          <a:lstStyle/>
          <a:p>
            <a:pPr algn="ctr"/>
            <a:r>
              <a:rPr lang="lt-LT" b="1" dirty="0">
                <a:solidFill>
                  <a:srgbClr val="0500E0"/>
                </a:solidFill>
              </a:rPr>
              <a:t>Paraiškos pildymas: </a:t>
            </a:r>
            <a:r>
              <a:rPr lang="lt-LT" dirty="0">
                <a:solidFill>
                  <a:srgbClr val="0500E0"/>
                </a:solidFill>
                <a:hlinkClick r:id="rId2">
                  <a:extLst>
                    <a:ext uri="{A12FA001-AC4F-418D-AE19-62706E023703}">
                      <ahyp:hlinkClr xmlns:ahyp="http://schemas.microsoft.com/office/drawing/2018/hyperlinkcolor" val="tx"/>
                    </a:ext>
                  </a:extLst>
                </a:hlinkClick>
              </a:rPr>
              <a:t>https://www.youtube.com/watch?v=ZtOLg5WZsyY</a:t>
            </a:r>
            <a:endParaRPr lang="lt-LT" dirty="0">
              <a:solidFill>
                <a:srgbClr val="0500E0"/>
              </a:solidFill>
            </a:endParaRPr>
          </a:p>
          <a:p>
            <a:pPr algn="ctr"/>
            <a:endParaRPr lang="lt-LT" dirty="0">
              <a:solidFill>
                <a:srgbClr val="0500E0"/>
              </a:solidFill>
            </a:endParaRPr>
          </a:p>
          <a:p>
            <a:pPr algn="ctr"/>
            <a:r>
              <a:rPr lang="lt-LT" b="1" dirty="0">
                <a:solidFill>
                  <a:srgbClr val="0500E0"/>
                </a:solidFill>
              </a:rPr>
              <a:t>Sąmatos pildymas: </a:t>
            </a:r>
            <a:r>
              <a:rPr lang="lt-LT" dirty="0">
                <a:solidFill>
                  <a:srgbClr val="0500E0"/>
                </a:solidFill>
                <a:hlinkClick r:id="rId3">
                  <a:extLst>
                    <a:ext uri="{A12FA001-AC4F-418D-AE19-62706E023703}">
                      <ahyp:hlinkClr xmlns:ahyp="http://schemas.microsoft.com/office/drawing/2018/hyperlinkcolor" val="tx"/>
                    </a:ext>
                  </a:extLst>
                </a:hlinkClick>
              </a:rPr>
              <a:t>https://www.youtube.com/watch?v=ZsNnM0A0apk</a:t>
            </a:r>
            <a:r>
              <a:rPr lang="lt-LT" dirty="0">
                <a:solidFill>
                  <a:srgbClr val="0500E0"/>
                </a:solidFill>
              </a:rPr>
              <a:t> </a:t>
            </a:r>
            <a:endParaRPr lang="en-GB" dirty="0">
              <a:solidFill>
                <a:srgbClr val="0500E0"/>
              </a:solidFill>
            </a:endParaRPr>
          </a:p>
        </p:txBody>
      </p:sp>
    </p:spTree>
    <p:extLst>
      <p:ext uri="{BB962C8B-B14F-4D97-AF65-F5344CB8AC3E}">
        <p14:creationId xmlns:p14="http://schemas.microsoft.com/office/powerpoint/2010/main" val="4190995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5" y="2003523"/>
            <a:ext cx="7898609" cy="2862322"/>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KONKURSO NUOSTATAI</a:t>
            </a:r>
          </a:p>
          <a:p>
            <a:pPr algn="ctr"/>
            <a:endPar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a:p>
            <a:pPr algn="ctr"/>
            <a:endParaRPr lang="lt-LT" sz="2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a:p>
            <a:pPr algn="ctr"/>
            <a:endParaRPr lang="lt-LT" sz="2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a:p>
            <a:pPr algn="ctr"/>
            <a:endParaRPr lang="en-US" sz="2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922845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A65A9F-3E4D-44BE-A762-D6EDDE7EAE19}"/>
              </a:ext>
            </a:extLst>
          </p:cNvPr>
          <p:cNvSpPr/>
          <p:nvPr/>
        </p:nvSpPr>
        <p:spPr>
          <a:xfrm>
            <a:off x="1333500" y="1479410"/>
            <a:ext cx="9083488" cy="1077218"/>
          </a:xfrm>
          <a:prstGeom prst="rect">
            <a:avLst/>
          </a:prstGeom>
        </p:spPr>
        <p:txBody>
          <a:bodyPr wrap="square">
            <a:spAutoFit/>
          </a:bodyPr>
          <a:lstStyle/>
          <a:p>
            <a:r>
              <a:rPr lang="pt-BR"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Jaunimo informavimo ir konsultavimo tvarkos aprašas</a:t>
            </a:r>
            <a:r>
              <a:rPr lang="lt-LT"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 </a:t>
            </a:r>
            <a:endParaRPr lang="en-US" sz="3200" b="1" dirty="0">
              <a:solidFill>
                <a:schemeClr val="accent3"/>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1333500" y="2906835"/>
            <a:ext cx="9639299" cy="1993494"/>
          </a:xfrm>
          <a:prstGeom prst="rect">
            <a:avLst/>
          </a:prstGeom>
        </p:spPr>
        <p:txBody>
          <a:bodyPr wrap="square">
            <a:spAutoFit/>
          </a:bodyPr>
          <a:lstStyle/>
          <a:p>
            <a:pPr algn="just">
              <a:lnSpc>
                <a:spcPts val="2500"/>
              </a:lnSpc>
              <a:buClrTx/>
              <a:buFontTx/>
              <a:buNone/>
            </a:pPr>
            <a:r>
              <a:rPr lang="lt-LT" dirty="0">
                <a:solidFill>
                  <a:schemeClr val="tx1">
                    <a:lumMod val="65000"/>
                    <a:lumOff val="35000"/>
                  </a:schemeClr>
                </a:solidFill>
                <a:latin typeface="Roboto" panose="02000000000000000000" pitchFamily="2" charset="0"/>
                <a:cs typeface="Poppins Light" panose="00000400000000000000" pitchFamily="2" charset="0"/>
              </a:rPr>
              <a:t>Lietuvos Respublikos socialinės apsaugos ir darbo ministro 2019 m. spalio 15 d. įsakymo Nr. A1-614 „Dėl Darbo su jaunimu tvarkos aprašų patvirtinimo“.</a:t>
            </a:r>
          </a:p>
          <a:p>
            <a:pPr algn="just">
              <a:lnSpc>
                <a:spcPts val="2500"/>
              </a:lnSpc>
              <a:buClrTx/>
              <a:buFontTx/>
              <a:buNone/>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buClrTx/>
              <a:buFontTx/>
              <a:buNone/>
            </a:pPr>
            <a:r>
              <a:rPr lang="en-US" dirty="0" err="1">
                <a:solidFill>
                  <a:schemeClr val="tx1">
                    <a:lumMod val="65000"/>
                    <a:lumOff val="35000"/>
                  </a:schemeClr>
                </a:solidFill>
                <a:latin typeface="Roboto" panose="02000000000000000000" pitchFamily="2" charset="0"/>
                <a:cs typeface="Poppins Light" panose="00000400000000000000" pitchFamily="2" charset="0"/>
              </a:rPr>
              <a:t>Paskutinis</a:t>
            </a:r>
            <a:r>
              <a:rPr lang="en-US" dirty="0">
                <a:solidFill>
                  <a:schemeClr val="tx1">
                    <a:lumMod val="65000"/>
                    <a:lumOff val="35000"/>
                  </a:schemeClr>
                </a:solidFill>
                <a:latin typeface="Roboto" panose="02000000000000000000" pitchFamily="2" charset="0"/>
                <a:cs typeface="Poppins Light" panose="00000400000000000000" pitchFamily="2" charset="0"/>
              </a:rPr>
              <a:t> </a:t>
            </a:r>
            <a:r>
              <a:rPr lang="en-US" dirty="0" err="1">
                <a:solidFill>
                  <a:schemeClr val="tx1">
                    <a:lumMod val="65000"/>
                    <a:lumOff val="35000"/>
                  </a:schemeClr>
                </a:solidFill>
                <a:latin typeface="Roboto" panose="02000000000000000000" pitchFamily="2" charset="0"/>
                <a:cs typeface="Poppins Light" panose="00000400000000000000" pitchFamily="2" charset="0"/>
              </a:rPr>
              <a:t>pakeitimas</a:t>
            </a:r>
            <a:r>
              <a:rPr lang="en-US" dirty="0">
                <a:solidFill>
                  <a:schemeClr val="tx1">
                    <a:lumMod val="65000"/>
                    <a:lumOff val="35000"/>
                  </a:schemeClr>
                </a:solidFill>
                <a:latin typeface="Roboto" panose="02000000000000000000" pitchFamily="2" charset="0"/>
                <a:cs typeface="Poppins Light" panose="00000400000000000000" pitchFamily="2" charset="0"/>
              </a:rPr>
              <a:t> – </a:t>
            </a:r>
            <a:r>
              <a:rPr lang="lt-LT" dirty="0">
                <a:solidFill>
                  <a:schemeClr val="tx1">
                    <a:lumMod val="65000"/>
                    <a:lumOff val="35000"/>
                  </a:schemeClr>
                </a:solidFill>
                <a:latin typeface="Roboto" panose="02000000000000000000" pitchFamily="2" charset="0"/>
                <a:cs typeface="Poppins Light" panose="00000400000000000000" pitchFamily="2" charset="0"/>
              </a:rPr>
              <a:t>Lietuvos Respublikos socialinės apsaugos ir darbo ministro </a:t>
            </a:r>
            <a:r>
              <a:rPr lang="pt-BR" dirty="0">
                <a:solidFill>
                  <a:schemeClr val="tx1">
                    <a:lumMod val="65000"/>
                    <a:lumOff val="35000"/>
                  </a:schemeClr>
                </a:solidFill>
                <a:latin typeface="Roboto" panose="02000000000000000000" pitchFamily="2" charset="0"/>
                <a:cs typeface="Poppins Light" panose="00000400000000000000" pitchFamily="2" charset="0"/>
              </a:rPr>
              <a:t>202</a:t>
            </a:r>
            <a:r>
              <a:rPr lang="lt-LT" dirty="0">
                <a:solidFill>
                  <a:schemeClr val="tx1">
                    <a:lumMod val="65000"/>
                    <a:lumOff val="35000"/>
                  </a:schemeClr>
                </a:solidFill>
                <a:latin typeface="Roboto" panose="02000000000000000000" pitchFamily="2" charset="0"/>
                <a:cs typeface="Poppins Light" panose="00000400000000000000" pitchFamily="2" charset="0"/>
              </a:rPr>
              <a:t>6</a:t>
            </a:r>
            <a:r>
              <a:rPr lang="pt-BR" dirty="0">
                <a:solidFill>
                  <a:schemeClr val="tx1">
                    <a:lumMod val="65000"/>
                    <a:lumOff val="35000"/>
                  </a:schemeClr>
                </a:solidFill>
                <a:latin typeface="Roboto" panose="02000000000000000000" pitchFamily="2" charset="0"/>
                <a:cs typeface="Poppins Light" panose="00000400000000000000" pitchFamily="2" charset="0"/>
              </a:rPr>
              <a:t> m. balandži</a:t>
            </a:r>
            <a:r>
              <a:rPr lang="lt-LT" dirty="0">
                <a:solidFill>
                  <a:schemeClr val="tx1">
                    <a:lumMod val="65000"/>
                    <a:lumOff val="35000"/>
                  </a:schemeClr>
                </a:solidFill>
                <a:latin typeface="Roboto" panose="02000000000000000000" pitchFamily="2" charset="0"/>
                <a:cs typeface="Poppins Light" panose="00000400000000000000" pitchFamily="2" charset="0"/>
              </a:rPr>
              <a:t>o 8</a:t>
            </a:r>
            <a:r>
              <a:rPr lang="pt-BR" dirty="0">
                <a:solidFill>
                  <a:schemeClr val="tx1">
                    <a:lumMod val="65000"/>
                    <a:lumOff val="35000"/>
                  </a:schemeClr>
                </a:solidFill>
                <a:latin typeface="Roboto" panose="02000000000000000000" pitchFamily="2" charset="0"/>
                <a:cs typeface="Poppins Light" panose="00000400000000000000" pitchFamily="2" charset="0"/>
              </a:rPr>
              <a:t> d. Nr. A1-</a:t>
            </a:r>
            <a:r>
              <a:rPr lang="lt-LT" dirty="0">
                <a:solidFill>
                  <a:schemeClr val="tx1">
                    <a:lumMod val="65000"/>
                    <a:lumOff val="35000"/>
                  </a:schemeClr>
                </a:solidFill>
                <a:latin typeface="Roboto" panose="02000000000000000000" pitchFamily="2" charset="0"/>
                <a:cs typeface="Poppins Light" panose="00000400000000000000" pitchFamily="2" charset="0"/>
              </a:rPr>
              <a:t>209</a:t>
            </a:r>
            <a:r>
              <a:rPr lang="pt-BR" dirty="0">
                <a:solidFill>
                  <a:schemeClr val="tx1">
                    <a:lumMod val="65000"/>
                    <a:lumOff val="35000"/>
                  </a:schemeClr>
                </a:solidFill>
                <a:latin typeface="Roboto" panose="02000000000000000000" pitchFamily="2" charset="0"/>
                <a:cs typeface="Poppins Light" panose="00000400000000000000" pitchFamily="2" charset="0"/>
              </a:rPr>
              <a:t> </a:t>
            </a:r>
            <a:r>
              <a:rPr lang="lt-LT" dirty="0">
                <a:solidFill>
                  <a:schemeClr val="tx1">
                    <a:lumMod val="65000"/>
                    <a:lumOff val="35000"/>
                  </a:schemeClr>
                </a:solidFill>
                <a:latin typeface="Roboto" panose="02000000000000000000" pitchFamily="2" charset="0"/>
                <a:cs typeface="Poppins Light" panose="00000400000000000000" pitchFamily="2" charset="0"/>
              </a:rPr>
              <a:t>įsakymu.</a:t>
            </a:r>
            <a:endParaRPr lang="pt-BR"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buClrTx/>
              <a:buFontTx/>
              <a:buNone/>
            </a:pPr>
            <a:endParaRPr lang="pt-BR"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4153155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E9D80-64EA-87EB-E3CE-473DC775881B}"/>
            </a:ext>
          </a:extLst>
        </p:cNvPr>
        <p:cNvGrpSpPr/>
        <p:nvPr/>
      </p:nvGrpSpPr>
      <p:grpSpPr>
        <a:xfrm>
          <a:off x="0" y="0"/>
          <a:ext cx="0" cy="0"/>
          <a:chOff x="0" y="0"/>
          <a:chExt cx="0" cy="0"/>
        </a:xfrm>
      </p:grpSpPr>
      <p:pic>
        <p:nvPicPr>
          <p:cNvPr id="8" name="Graphic 7">
            <a:extLst>
              <a:ext uri="{FF2B5EF4-FFF2-40B4-BE49-F238E27FC236}">
                <a16:creationId xmlns:a16="http://schemas.microsoft.com/office/drawing/2014/main" id="{4281FF18-55DA-1D72-4D79-960ECA15BF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9121334">
            <a:off x="8114238" y="1397188"/>
            <a:ext cx="3319272" cy="3983126"/>
          </a:xfrm>
          <a:prstGeom prst="rect">
            <a:avLst/>
          </a:prstGeom>
        </p:spPr>
      </p:pic>
      <p:sp>
        <p:nvSpPr>
          <p:cNvPr id="2" name="Rectangle 1">
            <a:extLst>
              <a:ext uri="{FF2B5EF4-FFF2-40B4-BE49-F238E27FC236}">
                <a16:creationId xmlns:a16="http://schemas.microsoft.com/office/drawing/2014/main" id="{9EBC8EB0-3BE1-708A-5A29-F6F333C5AAF4}"/>
              </a:ext>
            </a:extLst>
          </p:cNvPr>
          <p:cNvSpPr/>
          <p:nvPr/>
        </p:nvSpPr>
        <p:spPr>
          <a:xfrm>
            <a:off x="1333500" y="1479410"/>
            <a:ext cx="5097794" cy="584775"/>
          </a:xfrm>
          <a:prstGeom prst="rect">
            <a:avLst/>
          </a:prstGeom>
        </p:spPr>
        <p:txBody>
          <a:bodyPr wrap="square">
            <a:spAutoFit/>
          </a:bodyPr>
          <a:lstStyle/>
          <a:p>
            <a:r>
              <a:rPr lang="lt-LT"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KONKURSO TIKSLAS</a:t>
            </a:r>
            <a:r>
              <a:rPr lang="en-US"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 </a:t>
            </a:r>
          </a:p>
        </p:txBody>
      </p:sp>
      <p:sp>
        <p:nvSpPr>
          <p:cNvPr id="4" name="Rectangle 3">
            <a:extLst>
              <a:ext uri="{FF2B5EF4-FFF2-40B4-BE49-F238E27FC236}">
                <a16:creationId xmlns:a16="http://schemas.microsoft.com/office/drawing/2014/main" id="{467297A0-CFB8-C661-81BC-87C15B3E8778}"/>
              </a:ext>
            </a:extLst>
          </p:cNvPr>
          <p:cNvSpPr/>
          <p:nvPr/>
        </p:nvSpPr>
        <p:spPr>
          <a:xfrm>
            <a:off x="1333501" y="2485492"/>
            <a:ext cx="7011510" cy="1026563"/>
          </a:xfrm>
          <a:prstGeom prst="rect">
            <a:avLst/>
          </a:prstGeom>
        </p:spPr>
        <p:txBody>
          <a:bodyPr wrap="square">
            <a:spAutoFit/>
          </a:bodyPr>
          <a:lstStyle/>
          <a:p>
            <a:pPr algn="just">
              <a:lnSpc>
                <a:spcPts val="2500"/>
              </a:lnSpc>
              <a:buClrTx/>
              <a:buFontTx/>
              <a:buNone/>
            </a:pPr>
            <a:r>
              <a:rPr lang="lt-LT" dirty="0">
                <a:solidFill>
                  <a:schemeClr val="tx1">
                    <a:lumMod val="65000"/>
                    <a:lumOff val="35000"/>
                  </a:schemeClr>
                </a:solidFill>
                <a:latin typeface="Roboto" panose="02000000000000000000" pitchFamily="2" charset="0"/>
                <a:cs typeface="Poppins Light" panose="00000400000000000000" pitchFamily="2" charset="0"/>
              </a:rPr>
              <a:t>didinti jaunų žmonių, žinančių apie jaunimo politikos galimybes ir apie jaunimui teikiamas paslaugas, skaičių siekiant padėti jiems integruotis į visuomeninį gyvenimą, švietimo sistemą ir darbo rinką. </a:t>
            </a:r>
            <a:endParaRPr lang="lt-LT" altLang="en-US"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19" name="Rectangle 18">
            <a:extLst>
              <a:ext uri="{FF2B5EF4-FFF2-40B4-BE49-F238E27FC236}">
                <a16:creationId xmlns:a16="http://schemas.microsoft.com/office/drawing/2014/main" id="{9C370BE6-1B3C-270A-9402-F1A67182A6EE}"/>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2639482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D2B69-AB99-481B-43A0-B50D5A3DDCC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171B40B-E3E2-C13D-8F89-198546F1408B}"/>
              </a:ext>
            </a:extLst>
          </p:cNvPr>
          <p:cNvSpPr/>
          <p:nvPr/>
        </p:nvSpPr>
        <p:spPr>
          <a:xfrm>
            <a:off x="1333499" y="1479410"/>
            <a:ext cx="9139679" cy="584775"/>
          </a:xfrm>
          <a:prstGeom prst="rect">
            <a:avLst/>
          </a:prstGeom>
        </p:spPr>
        <p:txBody>
          <a:bodyPr wrap="square">
            <a:spAutoFit/>
          </a:bodyPr>
          <a:lstStyle/>
          <a:p>
            <a:r>
              <a:rPr lang="lt-LT" sz="3200" b="1" dirty="0">
                <a:solidFill>
                  <a:schemeClr val="accent3"/>
                </a:solidFill>
                <a:latin typeface="Roboto" panose="02000000000000000000" pitchFamily="2" charset="0"/>
                <a:ea typeface="Roboto" panose="02000000000000000000" pitchFamily="2" charset="0"/>
                <a:cs typeface="Open Sans" panose="020B0606030504020204" pitchFamily="34" charset="0"/>
              </a:rPr>
              <a:t>KONKURSO TERMINAI </a:t>
            </a:r>
            <a:endParaRPr lang="en-US" sz="3200" b="1" dirty="0">
              <a:solidFill>
                <a:schemeClr val="accent3"/>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F438598D-7653-FC38-858B-641952519AF3}"/>
              </a:ext>
            </a:extLst>
          </p:cNvPr>
          <p:cNvSpPr/>
          <p:nvPr/>
        </p:nvSpPr>
        <p:spPr>
          <a:xfrm>
            <a:off x="1333500" y="2262433"/>
            <a:ext cx="10252041" cy="2314095"/>
          </a:xfrm>
          <a:prstGeom prst="rect">
            <a:avLst/>
          </a:prstGeom>
        </p:spPr>
        <p:txBody>
          <a:bodyPr wrap="square">
            <a:spAutoFit/>
          </a:bodyPr>
          <a:lstStyle/>
          <a:p>
            <a:pPr algn="just">
              <a:lnSpc>
                <a:spcPts val="2500"/>
              </a:lnSpc>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pPr>
            <a:r>
              <a:rPr lang="lt-LT" dirty="0">
                <a:solidFill>
                  <a:schemeClr val="tx1">
                    <a:lumMod val="65000"/>
                    <a:lumOff val="35000"/>
                  </a:schemeClr>
                </a:solidFill>
                <a:latin typeface="Roboto" panose="02000000000000000000" pitchFamily="2" charset="0"/>
                <a:cs typeface="Poppins Light" panose="00000400000000000000" pitchFamily="2" charset="0"/>
              </a:rPr>
              <a:t>JAUNIMO INFORMAVIMO IR KONSULTAVIMO VEIKLOS KOORDINAVIMO PROJEKTŲ FINANSAVIMO 2027–2029 METAIS KONKURSAS</a:t>
            </a:r>
            <a:r>
              <a:rPr lang="en-US" dirty="0">
                <a:solidFill>
                  <a:schemeClr val="tx1">
                    <a:lumMod val="65000"/>
                    <a:lumOff val="35000"/>
                  </a:schemeClr>
                </a:solidFill>
                <a:latin typeface="Roboto" panose="02000000000000000000" pitchFamily="2" charset="0"/>
                <a:cs typeface="Poppins Light" panose="00000400000000000000" pitchFamily="2" charset="0"/>
              </a:rPr>
              <a:t> </a:t>
            </a:r>
            <a:r>
              <a:rPr lang="lt-LT" dirty="0">
                <a:solidFill>
                  <a:schemeClr val="tx1">
                    <a:lumMod val="65000"/>
                    <a:lumOff val="35000"/>
                  </a:schemeClr>
                </a:solidFill>
                <a:latin typeface="Roboto" panose="02000000000000000000" pitchFamily="2" charset="0"/>
                <a:cs typeface="Poppins Light" panose="00000400000000000000" pitchFamily="2" charset="0"/>
              </a:rPr>
              <a:t>– JIK00427.</a:t>
            </a:r>
          </a:p>
          <a:p>
            <a:pPr algn="just">
              <a:lnSpc>
                <a:spcPts val="2500"/>
              </a:lnSpc>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pPr>
            <a:r>
              <a:rPr lang="lt-LT" dirty="0">
                <a:solidFill>
                  <a:schemeClr val="tx1">
                    <a:lumMod val="65000"/>
                    <a:lumOff val="35000"/>
                  </a:schemeClr>
                </a:solidFill>
                <a:latin typeface="Roboto" panose="02000000000000000000" pitchFamily="2" charset="0"/>
                <a:cs typeface="Poppins Light" panose="00000400000000000000" pitchFamily="2" charset="0"/>
              </a:rPr>
              <a:t>Paraiškų priėmimo pradžia – 2026 m. liepos 1 d.</a:t>
            </a:r>
          </a:p>
          <a:p>
            <a:pPr algn="just">
              <a:lnSpc>
                <a:spcPts val="2500"/>
              </a:lnSpc>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pPr>
            <a:r>
              <a:rPr lang="lt-LT" dirty="0">
                <a:solidFill>
                  <a:schemeClr val="tx1">
                    <a:lumMod val="65000"/>
                    <a:lumOff val="35000"/>
                  </a:schemeClr>
                </a:solidFill>
                <a:latin typeface="Roboto" panose="02000000000000000000" pitchFamily="2" charset="0"/>
                <a:cs typeface="Poppins Light" panose="00000400000000000000" pitchFamily="2" charset="0"/>
              </a:rPr>
              <a:t>Paraiškų priėmimo pabaiga – </a:t>
            </a:r>
            <a:r>
              <a:rPr lang="lt-LT" b="1" u="sng" dirty="0">
                <a:solidFill>
                  <a:schemeClr val="tx1">
                    <a:lumMod val="65000"/>
                    <a:lumOff val="35000"/>
                  </a:schemeClr>
                </a:solidFill>
                <a:latin typeface="Roboto" panose="02000000000000000000" pitchFamily="2" charset="0"/>
                <a:cs typeface="Poppins Light" panose="00000400000000000000" pitchFamily="2" charset="0"/>
              </a:rPr>
              <a:t>2026 m. liepos 30 d. 17:00 val. </a:t>
            </a:r>
            <a:endParaRPr lang="lt-LT" altLang="en-US" b="1" u="sng"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19" name="Rectangle 18">
            <a:extLst>
              <a:ext uri="{FF2B5EF4-FFF2-40B4-BE49-F238E27FC236}">
                <a16:creationId xmlns:a16="http://schemas.microsoft.com/office/drawing/2014/main" id="{BE293A02-9DA5-759B-B6F7-EE811728BC7D}"/>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659746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1149657" y="1944208"/>
            <a:ext cx="10070237" cy="443903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2400" b="1" cap="all" dirty="0" err="1">
                <a:solidFill>
                  <a:schemeClr val="accent1"/>
                </a:solidFill>
                <a:latin typeface="Roboto" panose="02000000000000000000" pitchFamily="2" charset="0"/>
                <a:ea typeface="Roboto" panose="02000000000000000000" pitchFamily="2" charset="0"/>
                <a:cs typeface="Open Sans" panose="020B0606030504020204" pitchFamily="34" charset="0"/>
              </a:rPr>
              <a:t>ProjektŲ</a:t>
            </a: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 ĮGYVENDINIMO laikotarpis (Išlaidos laikomos tinkamomis finansuoti, jei jos patirtos ir apmokėtos ŠIUO laikotarpiu)</a:t>
            </a:r>
          </a:p>
          <a:p>
            <a:pPr algn="ctr">
              <a:lnSpc>
                <a:spcPct val="100000"/>
              </a:lnSpc>
            </a:pPr>
            <a:endPar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endParaRPr>
          </a:p>
          <a:p>
            <a:pPr algn="just">
              <a:lnSpc>
                <a:spcPts val="2500"/>
              </a:lnSpc>
            </a:pPr>
            <a:r>
              <a:rPr lang="lt-LT" sz="2000" b="1" dirty="0">
                <a:solidFill>
                  <a:schemeClr val="tx1">
                    <a:lumMod val="65000"/>
                    <a:lumOff val="35000"/>
                  </a:schemeClr>
                </a:solidFill>
                <a:latin typeface="Roboto" panose="02000000000000000000" pitchFamily="2" charset="0"/>
                <a:cs typeface="Poppins Light" panose="00000400000000000000" pitchFamily="2" charset="0"/>
              </a:rPr>
              <a:t>Projektų įgyvendinimo laikotarpis:</a:t>
            </a:r>
          </a:p>
          <a:p>
            <a:pPr algn="just">
              <a:lnSpc>
                <a:spcPts val="2500"/>
              </a:lnSpc>
            </a:pPr>
            <a:endParaRPr lang="lt-LT" sz="2000" b="1"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pPr>
            <a:r>
              <a:rPr lang="lt-LT" sz="2000" b="1" dirty="0">
                <a:solidFill>
                  <a:schemeClr val="tx1">
                    <a:lumMod val="65000"/>
                    <a:lumOff val="35000"/>
                  </a:schemeClr>
                </a:solidFill>
                <a:latin typeface="Roboto" panose="02000000000000000000" pitchFamily="2" charset="0"/>
                <a:cs typeface="Poppins Light" panose="00000400000000000000" pitchFamily="2" charset="0"/>
              </a:rPr>
              <a:t>2027 m. sausio 1 d. - 2027 m. gruodžio 31 d.;</a:t>
            </a:r>
          </a:p>
          <a:p>
            <a:pPr algn="just">
              <a:lnSpc>
                <a:spcPts val="2500"/>
              </a:lnSpc>
            </a:pPr>
            <a:endParaRPr lang="lt-LT" sz="2000" b="1"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pPr>
            <a:r>
              <a:rPr lang="lt-LT" sz="2000" b="1" dirty="0">
                <a:solidFill>
                  <a:schemeClr val="tx1">
                    <a:lumMod val="65000"/>
                    <a:lumOff val="35000"/>
                  </a:schemeClr>
                </a:solidFill>
                <a:latin typeface="Roboto" panose="02000000000000000000" pitchFamily="2" charset="0"/>
                <a:cs typeface="Poppins Light" panose="00000400000000000000" pitchFamily="2" charset="0"/>
              </a:rPr>
              <a:t>Pratęsus valstybės biudžeto lėšų skyrimą 2028 m. – nuo 2028 m. sausio 1 d. iki 2028 m gruodžio 31 d.;</a:t>
            </a:r>
          </a:p>
          <a:p>
            <a:pPr algn="just">
              <a:lnSpc>
                <a:spcPts val="2500"/>
              </a:lnSpc>
            </a:pPr>
            <a:endParaRPr lang="lt-LT" sz="2000" b="1"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ts val="2500"/>
              </a:lnSpc>
            </a:pPr>
            <a:r>
              <a:rPr lang="lt-LT" sz="2000" b="1" dirty="0">
                <a:solidFill>
                  <a:schemeClr val="tx1">
                    <a:lumMod val="65000"/>
                    <a:lumOff val="35000"/>
                  </a:schemeClr>
                </a:solidFill>
                <a:latin typeface="Roboto" panose="02000000000000000000" pitchFamily="2" charset="0"/>
                <a:cs typeface="Poppins Light" panose="00000400000000000000" pitchFamily="2" charset="0"/>
              </a:rPr>
              <a:t>Pratęsus valstybės biudžeto lėšų skyrimą 2029 m. – nuo 2029 m. sausio 1 d. iki 2029 m gruodžio 31 d.</a:t>
            </a:r>
            <a:endParaRPr lang="lt-LT" sz="2000" dirty="0">
              <a:solidFill>
                <a:schemeClr val="tx1">
                  <a:lumMod val="65000"/>
                  <a:lumOff val="3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1227276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8422604">
            <a:off x="8723965" y="1083298"/>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280850" y="948827"/>
            <a:ext cx="8012900" cy="1077218"/>
          </a:xfrm>
          <a:prstGeom prst="rect">
            <a:avLst/>
          </a:prstGeom>
        </p:spPr>
        <p:txBody>
          <a:bodyPr wrap="square">
            <a:spAutoFit/>
          </a:bodyPr>
          <a:lstStyle/>
          <a:p>
            <a:r>
              <a:rPr lang="lt-LT" sz="3200" b="1" dirty="0">
                <a:solidFill>
                  <a:srgbClr val="0500E0"/>
                </a:solidFill>
                <a:latin typeface="Roboto" panose="02000000000000000000" pitchFamily="2" charset="0"/>
                <a:ea typeface="Roboto" panose="02000000000000000000" pitchFamily="2" charset="0"/>
                <a:cs typeface="Open Sans" panose="020B0606030504020204" pitchFamily="34" charset="0"/>
              </a:rPr>
              <a:t>KONKURSUI NUMATYTA SKIRTI VALSTYBĖS BIUDŽETO LĖŠŲ SUMA</a:t>
            </a:r>
            <a:endParaRPr lang="en-US" sz="3200" b="1" dirty="0">
              <a:solidFill>
                <a:srgbClr val="0500E0"/>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1317531" y="2415333"/>
            <a:ext cx="7591578" cy="2054409"/>
          </a:xfrm>
          <a:prstGeom prst="rect">
            <a:avLst/>
          </a:prstGeom>
        </p:spPr>
        <p:txBody>
          <a:bodyPr wrap="square">
            <a:spAutoFit/>
          </a:bodyPr>
          <a:lstStyle/>
          <a:p>
            <a:pPr marL="0" marR="0" algn="just">
              <a:lnSpc>
                <a:spcPts val="2200"/>
              </a:lnSpc>
              <a:spcBef>
                <a:spcPts val="0"/>
              </a:spcBef>
              <a:spcAft>
                <a:spcPts val="0"/>
              </a:spcAft>
            </a:pPr>
            <a:endParaRPr lang="lt-LT" sz="1600"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endParaRPr>
          </a:p>
          <a:p>
            <a:pPr marL="0" marR="0" algn="just">
              <a:lnSpc>
                <a:spcPts val="2200"/>
              </a:lnSpc>
              <a:spcBef>
                <a:spcPts val="0"/>
              </a:spcBef>
              <a:spcAft>
                <a:spcPts val="0"/>
              </a:spcAft>
            </a:pPr>
            <a:r>
              <a:rPr lang="lt-LT" sz="2000" dirty="0">
                <a:solidFill>
                  <a:schemeClr val="tx1">
                    <a:lumMod val="65000"/>
                    <a:lumOff val="35000"/>
                  </a:schemeClr>
                </a:solidFill>
                <a:latin typeface="Roboto" panose="02000000000000000000" pitchFamily="2" charset="0"/>
                <a:cs typeface="Poppins Light" panose="00000400000000000000" pitchFamily="2" charset="0"/>
              </a:rPr>
              <a:t>Didžiausia vienam projektui vieneriems metams galima skirti valstybės biudžeto lėšų suma – </a:t>
            </a:r>
            <a:r>
              <a:rPr lang="lt-LT" sz="2000" b="1" dirty="0">
                <a:solidFill>
                  <a:schemeClr val="tx1">
                    <a:lumMod val="65000"/>
                    <a:lumOff val="35000"/>
                  </a:schemeClr>
                </a:solidFill>
                <a:latin typeface="Roboto" panose="02000000000000000000" pitchFamily="2" charset="0"/>
                <a:cs typeface="Poppins Light" panose="00000400000000000000" pitchFamily="2" charset="0"/>
              </a:rPr>
              <a:t>40 000 eurų</a:t>
            </a:r>
            <a:r>
              <a:rPr lang="lt-LT" sz="2000" dirty="0">
                <a:solidFill>
                  <a:schemeClr val="tx1">
                    <a:lumMod val="65000"/>
                    <a:lumOff val="35000"/>
                  </a:schemeClr>
                </a:solidFill>
                <a:latin typeface="Roboto" panose="02000000000000000000" pitchFamily="2" charset="0"/>
                <a:cs typeface="Poppins Light" panose="00000400000000000000" pitchFamily="2" charset="0"/>
              </a:rPr>
              <a:t>.</a:t>
            </a:r>
          </a:p>
          <a:p>
            <a:pPr marL="0" marR="0" algn="just">
              <a:lnSpc>
                <a:spcPts val="2200"/>
              </a:lnSpc>
              <a:spcBef>
                <a:spcPts val="0"/>
              </a:spcBef>
              <a:spcAft>
                <a:spcPts val="0"/>
              </a:spcAft>
            </a:pPr>
            <a:endParaRPr lang="lt-LT" sz="2000" dirty="0">
              <a:solidFill>
                <a:schemeClr val="tx1">
                  <a:lumMod val="65000"/>
                  <a:lumOff val="35000"/>
                </a:schemeClr>
              </a:solidFill>
              <a:latin typeface="Roboto" panose="02000000000000000000" pitchFamily="2" charset="0"/>
              <a:cs typeface="Poppins Light" panose="00000400000000000000" pitchFamily="2" charset="0"/>
            </a:endParaRPr>
          </a:p>
          <a:p>
            <a:pPr marL="0" marR="0" algn="just">
              <a:lnSpc>
                <a:spcPts val="2200"/>
              </a:lnSpc>
              <a:spcBef>
                <a:spcPts val="0"/>
              </a:spcBef>
              <a:spcAft>
                <a:spcPts val="0"/>
              </a:spcAft>
            </a:pPr>
            <a:r>
              <a:rPr lang="lt-LT" sz="2000" dirty="0">
                <a:solidFill>
                  <a:schemeClr val="tx1">
                    <a:lumMod val="65000"/>
                    <a:lumOff val="35000"/>
                  </a:schemeClr>
                </a:solidFill>
                <a:latin typeface="Roboto" panose="02000000000000000000" pitchFamily="2" charset="0"/>
                <a:cs typeface="Poppins Light" panose="00000400000000000000" pitchFamily="2" charset="0"/>
              </a:rPr>
              <a:t>Mažiausia vienam projektui vieneriems metams galima skirti valstybės biudžeto lėšų suma – </a:t>
            </a:r>
            <a:r>
              <a:rPr lang="lt-LT" sz="2000" b="1" dirty="0">
                <a:solidFill>
                  <a:schemeClr val="tx1">
                    <a:lumMod val="65000"/>
                    <a:lumOff val="35000"/>
                  </a:schemeClr>
                </a:solidFill>
                <a:latin typeface="Roboto" panose="02000000000000000000" pitchFamily="2" charset="0"/>
                <a:cs typeface="Poppins Light" panose="00000400000000000000" pitchFamily="2" charset="0"/>
              </a:rPr>
              <a:t>25 000 eurų</a:t>
            </a:r>
            <a:r>
              <a:rPr lang="lt-LT" sz="2000" dirty="0">
                <a:solidFill>
                  <a:schemeClr val="tx1">
                    <a:lumMod val="65000"/>
                    <a:lumOff val="35000"/>
                  </a:schemeClr>
                </a:solidFill>
                <a:latin typeface="Roboto" panose="02000000000000000000" pitchFamily="2" charset="0"/>
                <a:cs typeface="Poppins Light" panose="00000400000000000000" pitchFamily="2" charset="0"/>
              </a:rPr>
              <a:t>.</a:t>
            </a:r>
          </a:p>
          <a:p>
            <a:pPr marL="0" marR="0" algn="just">
              <a:lnSpc>
                <a:spcPts val="2200"/>
              </a:lnSpc>
              <a:spcBef>
                <a:spcPts val="0"/>
              </a:spcBef>
              <a:spcAft>
                <a:spcPts val="0"/>
              </a:spcAft>
            </a:pPr>
            <a:endParaRPr lang="lt-LT" b="1" dirty="0">
              <a:solidFill>
                <a:srgbClr val="000000"/>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50097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3517C-6A30-CCF9-9015-A9AECFC3FA78}"/>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3A75C9EC-FE8A-5EA2-03B9-2CD1DDFF14C1}"/>
              </a:ext>
            </a:extLst>
          </p:cNvPr>
          <p:cNvSpPr txBox="1"/>
          <p:nvPr/>
        </p:nvSpPr>
        <p:spPr>
          <a:xfrm>
            <a:off x="1060881" y="999063"/>
            <a:ext cx="10070237" cy="3293209"/>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Roboto" panose="02000000000000000000" pitchFamily="2" charset="0"/>
              </a:rPr>
              <a:t>Paraiškų teikimas</a:t>
            </a:r>
          </a:p>
          <a:p>
            <a:pPr algn="ctr">
              <a:lnSpc>
                <a:spcPct val="100000"/>
              </a:lnSpc>
            </a:pPr>
            <a:endParaRPr lang="lt-LT" sz="2400" b="1" cap="all" dirty="0">
              <a:solidFill>
                <a:schemeClr val="accent1"/>
              </a:solidFill>
              <a:latin typeface="Roboto" panose="02000000000000000000" pitchFamily="2" charset="0"/>
              <a:ea typeface="Roboto" panose="02000000000000000000" pitchFamily="2" charset="0"/>
              <a:cs typeface="Roboto" panose="02000000000000000000" pitchFamily="2" charset="0"/>
            </a:endParaRPr>
          </a:p>
          <a:p>
            <a:pPr algn="just">
              <a:lnSpc>
                <a:spcPct val="100000"/>
              </a:lnSpc>
            </a:pPr>
            <a:r>
              <a:rPr lang="lt-LT" sz="2000" dirty="0">
                <a:solidFill>
                  <a:schemeClr val="tx1">
                    <a:lumMod val="65000"/>
                    <a:lumOff val="35000"/>
                  </a:schemeClr>
                </a:solidFill>
                <a:latin typeface="Roboto" panose="02000000000000000000" pitchFamily="2" charset="0"/>
                <a:cs typeface="Poppins Light" panose="00000400000000000000" pitchFamily="2" charset="0"/>
              </a:rPr>
              <a:t>Pareiškėjas atrankai gali pateikti vieną paraišką 2027 metams, vieną paraišką 2028 metams ir vieną paraišką 2029 metams. Jeigu pateikiama tik vienerių arba tik dviejų metų paraiška, tokia paraiška yra nevertinama ir valstybės biudžeto lėšos jai toliau neskiriamos.</a:t>
            </a:r>
          </a:p>
          <a:p>
            <a:pPr algn="just">
              <a:lnSpc>
                <a:spcPct val="100000"/>
              </a:lnSpc>
            </a:pPr>
            <a:endParaRPr lang="lt-LT" sz="2000" dirty="0">
              <a:solidFill>
                <a:schemeClr val="tx1">
                  <a:lumMod val="65000"/>
                  <a:lumOff val="35000"/>
                </a:schemeClr>
              </a:solidFill>
              <a:latin typeface="Roboto" panose="02000000000000000000" pitchFamily="2" charset="0"/>
              <a:cs typeface="Poppins Light" panose="00000400000000000000" pitchFamily="2" charset="0"/>
            </a:endParaRPr>
          </a:p>
          <a:p>
            <a:pPr algn="just">
              <a:lnSpc>
                <a:spcPct val="100000"/>
              </a:lnSpc>
            </a:pPr>
            <a:r>
              <a:rPr lang="lt-LT" sz="2000" dirty="0">
                <a:solidFill>
                  <a:schemeClr val="tx1">
                    <a:lumMod val="65000"/>
                    <a:lumOff val="35000"/>
                  </a:schemeClr>
                </a:solidFill>
                <a:latin typeface="Roboto" panose="02000000000000000000" pitchFamily="2" charset="0"/>
                <a:cs typeface="Poppins Light" panose="00000400000000000000" pitchFamily="2" charset="0"/>
              </a:rPr>
              <a:t>Paraiška turi būti užpildyta pagal Nuostatuose nurodytą informaciją, privalomą pateikti pildant paraiškos formą </a:t>
            </a:r>
            <a:r>
              <a:rPr lang="lt-LT" sz="2000" dirty="0" err="1">
                <a:solidFill>
                  <a:schemeClr val="tx1">
                    <a:lumMod val="65000"/>
                    <a:lumOff val="35000"/>
                  </a:schemeClr>
                </a:solidFill>
                <a:latin typeface="Roboto" panose="02000000000000000000" pitchFamily="2" charset="0"/>
                <a:cs typeface="Poppins Light" panose="00000400000000000000" pitchFamily="2" charset="0"/>
              </a:rPr>
              <a:t>SoPAS</a:t>
            </a:r>
            <a:r>
              <a:rPr lang="lt-LT" sz="2000" dirty="0">
                <a:solidFill>
                  <a:schemeClr val="tx1">
                    <a:lumMod val="65000"/>
                    <a:lumOff val="35000"/>
                  </a:schemeClr>
                </a:solidFill>
                <a:latin typeface="Roboto" panose="02000000000000000000" pitchFamily="2" charset="0"/>
                <a:cs typeface="Poppins Light" panose="00000400000000000000" pitchFamily="2" charset="0"/>
              </a:rPr>
              <a:t> sistemoje. </a:t>
            </a:r>
          </a:p>
          <a:p>
            <a:pPr algn="just">
              <a:lnSpc>
                <a:spcPct val="100000"/>
              </a:lnSpc>
            </a:pPr>
            <a:endParaRPr lang="lt-LT" sz="2000" dirty="0">
              <a:solidFill>
                <a:schemeClr val="tx1">
                  <a:lumMod val="65000"/>
                  <a:lumOff val="3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3121625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1171852" y="905520"/>
            <a:ext cx="9641150"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Veiklos, kurioms skiriama valstybės biudžeto lėšų, 16 p.</a:t>
            </a:r>
          </a:p>
        </p:txBody>
      </p:sp>
      <p:sp>
        <p:nvSpPr>
          <p:cNvPr id="3" name="TextBox 2">
            <a:extLst>
              <a:ext uri="{FF2B5EF4-FFF2-40B4-BE49-F238E27FC236}">
                <a16:creationId xmlns:a16="http://schemas.microsoft.com/office/drawing/2014/main" id="{CCE0B3F0-B99F-5B19-3FD3-54A011A04201}"/>
              </a:ext>
            </a:extLst>
          </p:cNvPr>
          <p:cNvSpPr txBox="1"/>
          <p:nvPr/>
        </p:nvSpPr>
        <p:spPr>
          <a:xfrm>
            <a:off x="427607" y="1664789"/>
            <a:ext cx="11336785" cy="4939814"/>
          </a:xfrm>
          <a:prstGeom prst="rect">
            <a:avLst/>
          </a:prstGeom>
          <a:noFill/>
        </p:spPr>
        <p:txBody>
          <a:bodyPr wrap="square">
            <a:spAutoFit/>
          </a:bodyPr>
          <a:lstStyle/>
          <a:p>
            <a:pPr marL="285750" marR="2540" indent="-285750" algn="just">
              <a:lnSpc>
                <a:spcPts val="1800"/>
              </a:lnSpc>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16.1. informacijos Jaunimo informavimo ir konsultavimo tvarkos aprašo 5.1 papunktyje nurodytomis temomis jaunimo informavimo svetainėje, laikantis asmens duomenų apsaugos reikalavimų, rengimas ir skelbimas, kiti informacijos tvarkymo veiksmai, kuriais užtikrinamas informacijos aktualumas, bei techninė jaunimo informavimo svetainės priežiūra;</a:t>
            </a: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16.2. jaunimo informavimo viešinimo kampanijų ir kitokių jo žinomumo didinimo renginių ir iniciatyvų (pvz., darbovietėse, studijų mugėse, miesto šventėse ir kt.) organizavimas;</a:t>
            </a: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16.3. pasiūlymų dėl jaunimo informavimo ir konsultavimo jaunimo politiką formuojančioms ir įgyvendinančioms institucijoms teikimas;</a:t>
            </a: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16.4. bendradarbiavimas su informaciją teikiančiomis organizacijomis, įstaigomis ir institucijomis;</a:t>
            </a: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marR="2540" indent="-285750" algn="just">
              <a:lnSpc>
                <a:spcPts val="1800"/>
              </a:lnSpc>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16.5. prieigos prie skaitmeninės ir fizinės informacinės medžiagos jaunimui aktualiomis temomis užtikrinimas, jos parengimas ir dalijimas.</a:t>
            </a:r>
          </a:p>
          <a:p>
            <a:pPr marR="2540" algn="just">
              <a:lnSpc>
                <a:spcPts val="1800"/>
              </a:lnSpc>
            </a:pPr>
            <a:r>
              <a:rPr lang="lt-LT" dirty="0">
                <a:solidFill>
                  <a:schemeClr val="tx1">
                    <a:lumMod val="65000"/>
                    <a:lumOff val="35000"/>
                  </a:schemeClr>
                </a:solidFill>
                <a:latin typeface="Roboto" panose="02000000000000000000" pitchFamily="2" charset="0"/>
                <a:cs typeface="Poppins Light" panose="00000400000000000000" pitchFamily="2" charset="0"/>
              </a:rPr>
              <a:t>				</a:t>
            </a:r>
          </a:p>
          <a:p>
            <a:pPr marR="2540" algn="just">
              <a:lnSpc>
                <a:spcPts val="1800"/>
              </a:lnSpc>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1531834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630401" y="531465"/>
            <a:ext cx="10644326"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PAREIŠKĖJUI I, 19 p.</a:t>
            </a:r>
          </a:p>
        </p:txBody>
      </p:sp>
      <p:sp>
        <p:nvSpPr>
          <p:cNvPr id="3" name="TextBox 2">
            <a:extLst>
              <a:ext uri="{FF2B5EF4-FFF2-40B4-BE49-F238E27FC236}">
                <a16:creationId xmlns:a16="http://schemas.microsoft.com/office/drawing/2014/main" id="{E3A2BC09-D462-A3C5-E6F7-049B50B43B04}"/>
              </a:ext>
            </a:extLst>
          </p:cNvPr>
          <p:cNvSpPr txBox="1"/>
          <p:nvPr/>
        </p:nvSpPr>
        <p:spPr>
          <a:xfrm>
            <a:off x="630401" y="1190354"/>
            <a:ext cx="10644326" cy="5355312"/>
          </a:xfrm>
          <a:prstGeom prst="rect">
            <a:avLst/>
          </a:prstGeom>
          <a:noFill/>
        </p:spPr>
        <p:txBody>
          <a:bodyPr wrap="square">
            <a:spAutoFit/>
          </a:bodyPr>
          <a:lstStyle/>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19.1. pareiškėjas yra viešasis juridinis asmuo ir priklauso Nuostatų 11 punkte nurodytų juridinių asmenų,  turinčių teisę teikti paraiškas, grupei (vadovaujantis Taisyklių 32.1 papunkčiu);</a:t>
            </a:r>
          </a:p>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19.2. pareiškėjas pateikė paraišką iki atrankos skelbime nurodytos paskutinės paraiškų pateikimo dienos ir laiko (vadovaujantis  Taisyklių 32.2 papunkčiu);</a:t>
            </a:r>
          </a:p>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19.3. paraiška atitinka Taisyklių 18, 20 ir 22 punktuose nustatytus reikalavimus  (vadovaujantis Taisyklių 32.3 papunkčiu);  </a:t>
            </a:r>
          </a:p>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19.4. pareiškėjas nėra likviduojamas, pareiškėjo veikla nėra sustabdyta ar apribota Lietuvos Respublikos civilinio kodekso nustatytais pagrindais (pagal viešus Juridinių asmenų registro duomenis) (vadovaujantis Taisyklių 32.4 papunkčiu); </a:t>
            </a:r>
          </a:p>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19.5. pareiškėjas paraiškos pateikimo dieną neskolingas Lietuvos Respublikos valstybinio socialinio draudimo fondo biudžetui daugiau nei 10 bazinės socialinės išmokos dydžių (pagal viešus Valstybinio socialinio draudimo fondo valdybos prie Socialinės apsaugos ir darbo ministerijos duomenis) (vadovaujantis Taisyklių 32.5 papunkčiu);  </a:t>
            </a:r>
          </a:p>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19.6. vadovaujantis Lietuvos Respublikos mokesčių administravimo įstatymo 40</a:t>
            </a:r>
            <a:r>
              <a:rPr lang="lt-LT" b="0" i="0" baseline="3000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a:t>
            </a: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 straipsniu, laikoma, kad pareiškėjas atitinka minimalius patikimo mokesčių mokėtojo kriterijus (pagal viešus Valstybinės mokesčių inspekcijos duomenis) (vadovaujantis Taisyklių 9 punktu ir 32.6 papunkčiu);</a:t>
            </a:r>
          </a:p>
          <a:p>
            <a:pPr marL="0" marR="0" indent="450215" algn="just">
              <a:buNone/>
            </a:pPr>
            <a:r>
              <a:rPr lang="lt-LT" b="0" i="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rPr>
              <a:t>19.7. pareiškėjas pateikė visus Nuostatuose nurodytus privalomus pateikti dokumentus (vadovaujantis Taisyklių 32.7 papunkčiu);</a:t>
            </a:r>
          </a:p>
          <a:p>
            <a:pPr marL="0" marR="0" indent="360045" algn="just">
              <a:spcBef>
                <a:spcPts val="0"/>
              </a:spcBef>
              <a:spcAft>
                <a:spcPts val="0"/>
              </a:spcAft>
            </a:pPr>
            <a:endParaRPr lang="lt-LT" b="0" dirty="0">
              <a:solidFill>
                <a:schemeClr val="accent6">
                  <a:lumMod val="75000"/>
                </a:schemeClr>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92779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55A6C-CDA1-1753-874F-5396F605A83E}"/>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75AE0641-AE36-6830-72E6-2954320A3DAA}"/>
              </a:ext>
            </a:extLst>
          </p:cNvPr>
          <p:cNvSpPr txBox="1"/>
          <p:nvPr/>
        </p:nvSpPr>
        <p:spPr>
          <a:xfrm>
            <a:off x="630401" y="531465"/>
            <a:ext cx="10644326"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PAREIŠKĖJUI II, 19 p.</a:t>
            </a:r>
          </a:p>
        </p:txBody>
      </p:sp>
      <p:sp>
        <p:nvSpPr>
          <p:cNvPr id="3" name="TextBox 2">
            <a:extLst>
              <a:ext uri="{FF2B5EF4-FFF2-40B4-BE49-F238E27FC236}">
                <a16:creationId xmlns:a16="http://schemas.microsoft.com/office/drawing/2014/main" id="{18B2550E-3679-1D36-09C0-E75972B95C79}"/>
              </a:ext>
            </a:extLst>
          </p:cNvPr>
          <p:cNvSpPr txBox="1"/>
          <p:nvPr/>
        </p:nvSpPr>
        <p:spPr>
          <a:xfrm>
            <a:off x="630401" y="1244142"/>
            <a:ext cx="10644326" cy="5355312"/>
          </a:xfrm>
          <a:prstGeom prst="rect">
            <a:avLst/>
          </a:prstGeom>
          <a:noFill/>
        </p:spPr>
        <p:txBody>
          <a:bodyPr wrap="square">
            <a:spAutoFit/>
          </a:bodyPr>
          <a:lstStyle/>
          <a:p>
            <a:pPr algn="just"/>
            <a:r>
              <a:rPr lang="lt-LT"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19.8. projekto partneris (jei yra) atitinka Nuostatuose partneriams nustatytus reikalavimus (vadovaujantis Taisyklių 32.8 papunkčiu);</a:t>
            </a:r>
          </a:p>
          <a:p>
            <a:pPr algn="just"/>
            <a:r>
              <a:rPr lang="lt-LT"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19.9. pareiškėjo deklaracija užpildyta pagal informacinėje sistemoje pateiktą formą (vadovaujantis Taisyklių 32.9 papunkčiu);</a:t>
            </a:r>
          </a:p>
          <a:p>
            <a:pPr algn="just"/>
            <a:r>
              <a:rPr lang="lt-LT"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19.10. paraiška ir kartu su ja pateikti dokumentai surašyti lietuvių kalba, pateikti dokumentų užsienio kalba vertimai, patvirtinti, Taisyklių 19 punkte nustatyta tvarka (vadovaujantis Taisyklių 32.10 papunkčiu);</a:t>
            </a:r>
          </a:p>
          <a:p>
            <a:pPr algn="just"/>
            <a:r>
              <a:rPr lang="lt-LT"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19.11. pareiškėjo prašoma skirti valstybės biudžeto lėšų suma nėra mažesnė negu Nuostatų 14.2 papunktyje nurodyta mažiausia ir nėra didesnė negu Nuostatų 14.1 papunktyje nurodyta didžiausia vienam projektui įgyvendinti vieneriems metams galima skirti valstybės biudžeto lėšų suma (vadovaujantis Taisyklių 32.11 papunkčiu);</a:t>
            </a:r>
          </a:p>
          <a:p>
            <a:pPr algn="just"/>
            <a:r>
              <a:rPr lang="lt-LT"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19.12. tas pats pareiškėjas tai pačiai atrankai nepateikęs kelių paraiškų (vadovaujantis Taisyklių 32.12 papunkčiu);</a:t>
            </a:r>
          </a:p>
          <a:p>
            <a:pPr algn="just"/>
            <a:r>
              <a:rPr lang="lt-LT"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19.13. pareiškėjas, projekto vykdytojas ir jo partneriai, veikiantys pagal Nevyriausybinių organizacijų plėtros įstatymą ir vykdantys asociacijų, labdaros ir paramos fondų, viešųjų įstaigų, tradicinių religinių bendrijų ir bendruomenių veiklą, privalo Juridinių asmenų registre turėti žymą, patvirtinančią, kad juridinis asmuo yra nevyriausybinė organizacija, taip pat patvirtinti, kad jam nėra taikomas ribojimas gauti valstybės biudžeto lėšų pagal Nevyriausybinių organizacijų plėtros įstatymo 10 straipsnio 1 dalyje nurodytus kriterijus (vadovaujantis Taisyklių 8 punktu ir 32.13 papunkčiu).</a:t>
            </a:r>
          </a:p>
        </p:txBody>
      </p:sp>
    </p:spTree>
    <p:extLst>
      <p:ext uri="{BB962C8B-B14F-4D97-AF65-F5344CB8AC3E}">
        <p14:creationId xmlns:p14="http://schemas.microsoft.com/office/powerpoint/2010/main" val="2092425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052700-B201-3E1D-3725-A6EC9C2549B1}"/>
              </a:ext>
            </a:extLst>
          </p:cNvPr>
          <p:cNvPicPr>
            <a:picLocks noChangeAspect="1"/>
          </p:cNvPicPr>
          <p:nvPr/>
        </p:nvPicPr>
        <p:blipFill>
          <a:blip r:embed="rId2"/>
          <a:stretch>
            <a:fillRect/>
          </a:stretch>
        </p:blipFill>
        <p:spPr>
          <a:xfrm>
            <a:off x="990157" y="49237"/>
            <a:ext cx="10211685" cy="6759526"/>
          </a:xfrm>
          <a:prstGeom prst="rect">
            <a:avLst/>
          </a:prstGeom>
        </p:spPr>
      </p:pic>
    </p:spTree>
    <p:extLst>
      <p:ext uri="{BB962C8B-B14F-4D97-AF65-F5344CB8AC3E}">
        <p14:creationId xmlns:p14="http://schemas.microsoft.com/office/powerpoint/2010/main" val="2316956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86AAB-3330-B705-F144-253F979CA41C}"/>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11E972B7-B6D8-4CA8-7DE4-7687CB7352A2}"/>
              </a:ext>
            </a:extLst>
          </p:cNvPr>
          <p:cNvSpPr txBox="1"/>
          <p:nvPr/>
        </p:nvSpPr>
        <p:spPr>
          <a:xfrm>
            <a:off x="630401" y="531465"/>
            <a:ext cx="10644326" cy="830997"/>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Kartu su paraiška privaloma pateikti skaitmenines arba elektronines šių dokumentų kopijas, 31 p.:</a:t>
            </a:r>
          </a:p>
        </p:txBody>
      </p:sp>
      <p:sp>
        <p:nvSpPr>
          <p:cNvPr id="3" name="TextBox 2">
            <a:extLst>
              <a:ext uri="{FF2B5EF4-FFF2-40B4-BE49-F238E27FC236}">
                <a16:creationId xmlns:a16="http://schemas.microsoft.com/office/drawing/2014/main" id="{86EB0FCB-4130-2231-3E8F-7A9D85376261}"/>
              </a:ext>
            </a:extLst>
          </p:cNvPr>
          <p:cNvSpPr txBox="1"/>
          <p:nvPr/>
        </p:nvSpPr>
        <p:spPr>
          <a:xfrm>
            <a:off x="630401" y="1981007"/>
            <a:ext cx="10644326" cy="4524315"/>
          </a:xfrm>
          <a:prstGeom prst="rect">
            <a:avLst/>
          </a:prstGeom>
          <a:noFill/>
        </p:spPr>
        <p:txBody>
          <a:bodyPr wrap="square">
            <a:spAutoFit/>
          </a:bodyPr>
          <a:lstStyle/>
          <a:p>
            <a:pPr marL="285750" marR="0" indent="-285750" algn="just">
              <a:spcBef>
                <a:spcPts val="0"/>
              </a:spcBef>
              <a:spcAft>
                <a:spcPts val="0"/>
              </a:spcAft>
              <a:buFont typeface="Arial" panose="020B0604020202020204" pitchFamily="34" charset="0"/>
              <a:buChar char="•"/>
            </a:pP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31.1. jei paraišką teikia religinė bendruomenė ar bendrija, – pareiškėjo steigimo dokumento (jei pareiškėjas neturi savo statuto ar įstatų, jis turi pateikti savo kompetentingos vadovybės raštą, patvirtinantį, kad pareiškėjas pagal religinės bendrijos kanonus ar statutus turi teisę vykdyti atitinkamą veiklą);</a:t>
            </a:r>
          </a:p>
          <a:p>
            <a:pPr marL="285750" marR="0" indent="-285750" algn="just">
              <a:spcBef>
                <a:spcPts val="0"/>
              </a:spcBef>
              <a:spcAft>
                <a:spcPts val="0"/>
              </a:spcAft>
              <a:buFont typeface="Arial" panose="020B0604020202020204" pitchFamily="34" charset="0"/>
              <a:buChar char="•"/>
            </a:pPr>
            <a:endPar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endParaRPr>
          </a:p>
          <a:p>
            <a:pPr marL="285750" marR="0" indent="-285750" algn="just">
              <a:spcBef>
                <a:spcPts val="0"/>
              </a:spcBef>
              <a:spcAft>
                <a:spcPts val="0"/>
              </a:spcAft>
              <a:buFont typeface="Arial" panose="020B0604020202020204" pitchFamily="34" charset="0"/>
              <a:buChar char="•"/>
            </a:pP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31.2. dokumentų, patvirtinančių pareiškėjo teisę naudotis nekilnojamuoju turtu, jei patalpoms išlaikyti prašoma valstybės biudžeto lėšų (pvz., nuomos, panaudos sutarčių);</a:t>
            </a:r>
          </a:p>
          <a:p>
            <a:pPr marR="0" algn="just">
              <a:spcBef>
                <a:spcPts val="0"/>
              </a:spcBef>
              <a:spcAft>
                <a:spcPts val="0"/>
              </a:spcAft>
            </a:pPr>
            <a:endPar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endParaRPr>
          </a:p>
          <a:p>
            <a:pPr marL="285750" marR="0" indent="-285750" algn="just">
              <a:spcBef>
                <a:spcPts val="0"/>
              </a:spcBef>
              <a:spcAft>
                <a:spcPts val="0"/>
              </a:spcAft>
              <a:buFont typeface="Arial" panose="020B0604020202020204" pitchFamily="34" charset="0"/>
              <a:buChar char="•"/>
            </a:pP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31.3. jei pareiškėjui atstovauja ne jo vadovas, - dokumento, patvirtinančio asmens teisę veikti pareiškėjo vardu (pvz., įgaliojimo, sutarties);</a:t>
            </a:r>
          </a:p>
          <a:p>
            <a:pPr marL="285750" marR="0" indent="-285750" algn="just">
              <a:spcBef>
                <a:spcPts val="0"/>
              </a:spcBef>
              <a:spcAft>
                <a:spcPts val="0"/>
              </a:spcAft>
              <a:buFont typeface="Arial" panose="020B0604020202020204" pitchFamily="34" charset="0"/>
              <a:buChar char="•"/>
            </a:pPr>
            <a:endPar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endParaRPr>
          </a:p>
          <a:p>
            <a:pPr marL="285750" marR="0" indent="-285750" algn="just">
              <a:spcBef>
                <a:spcPts val="0"/>
              </a:spcBef>
              <a:spcAft>
                <a:spcPts val="0"/>
              </a:spcAft>
              <a:buFont typeface="Arial" panose="020B0604020202020204" pitchFamily="34" charset="0"/>
              <a:buChar char="•"/>
            </a:pP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31.4. asmens, turinčio teisę veikti pareiškėjo vardu, pasirašytos pagal informacinėje sistemoje pateiktą formą užpildytos deklaracijos;</a:t>
            </a:r>
          </a:p>
          <a:p>
            <a:pPr marR="0" algn="just">
              <a:spcBef>
                <a:spcPts val="0"/>
              </a:spcBef>
              <a:spcAft>
                <a:spcPts val="0"/>
              </a:spcAft>
            </a:pPr>
            <a:endPar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endParaRPr>
          </a:p>
          <a:p>
            <a:pPr marL="285750" marR="0" indent="-285750" algn="just">
              <a:spcBef>
                <a:spcPts val="0"/>
              </a:spcBef>
              <a:spcAft>
                <a:spcPts val="0"/>
              </a:spcAft>
              <a:buFont typeface="Arial" panose="020B0604020202020204" pitchFamily="34" charset="0"/>
              <a:buChar char="•"/>
            </a:pP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31.5. jeigu projektas įgyvendinamas su partneriu (-</a:t>
            </a:r>
            <a:r>
              <a:rPr lang="lt-LT" dirty="0" err="1">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iais</a:t>
            </a: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 sudarytos bendradarbiavimo ar jungtinės veiklos sutarties (-</a:t>
            </a:r>
            <a:r>
              <a:rPr lang="lt-LT" dirty="0" err="1">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čių</a:t>
            </a:r>
            <a:r>
              <a:rPr lang="lt-LT"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rPr>
              <a:t>) arba kito bendradarbiavimo pagrindą įrodančio dokumento;</a:t>
            </a:r>
          </a:p>
        </p:txBody>
      </p:sp>
    </p:spTree>
    <p:extLst>
      <p:ext uri="{BB962C8B-B14F-4D97-AF65-F5344CB8AC3E}">
        <p14:creationId xmlns:p14="http://schemas.microsoft.com/office/powerpoint/2010/main" val="3378870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2625A-4A71-AFE1-FA55-D9FF86B9C539}"/>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5BE20D09-17A5-9722-070E-6DEF10817B8D}"/>
              </a:ext>
            </a:extLst>
          </p:cNvPr>
          <p:cNvSpPr txBox="1"/>
          <p:nvPr/>
        </p:nvSpPr>
        <p:spPr>
          <a:xfrm>
            <a:off x="630401" y="531465"/>
            <a:ext cx="10644326" cy="830997"/>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Kartu su paraiška privaloma pateikti skaitmenines arba elektronines šių dokumentų kopijas, 31 p:</a:t>
            </a:r>
          </a:p>
        </p:txBody>
      </p:sp>
      <p:sp>
        <p:nvSpPr>
          <p:cNvPr id="3" name="TextBox 2">
            <a:extLst>
              <a:ext uri="{FF2B5EF4-FFF2-40B4-BE49-F238E27FC236}">
                <a16:creationId xmlns:a16="http://schemas.microsoft.com/office/drawing/2014/main" id="{A1EBD041-A4BA-6F45-C13B-4E3080E9C8BC}"/>
              </a:ext>
            </a:extLst>
          </p:cNvPr>
          <p:cNvSpPr txBox="1"/>
          <p:nvPr/>
        </p:nvSpPr>
        <p:spPr>
          <a:xfrm>
            <a:off x="564413" y="1819641"/>
            <a:ext cx="10644326" cy="3662541"/>
          </a:xfrm>
          <a:prstGeom prst="rect">
            <a:avLst/>
          </a:prstGeom>
          <a:noFill/>
        </p:spPr>
        <p:txBody>
          <a:bodyPr wrap="square">
            <a:spAutoFit/>
          </a:bodyPr>
          <a:lstStyle/>
          <a:p>
            <a:pPr marR="0" algn="just">
              <a:spcBef>
                <a:spcPts val="0"/>
              </a:spcBef>
              <a:spcAft>
                <a:spcPts val="0"/>
              </a:spcAft>
            </a:pPr>
            <a:endParaRPr lang="lt-LT" sz="1600" dirty="0">
              <a:solidFill>
                <a:schemeClr val="accent6">
                  <a:lumMod val="50000"/>
                </a:schemeClr>
              </a:solidFill>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indent="-285750" algn="just">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indent="-285750" algn="just">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31.6. partnerio (-</a:t>
            </a:r>
            <a:r>
              <a:rPr lang="lt-LT" dirty="0" err="1">
                <a:solidFill>
                  <a:schemeClr val="tx1">
                    <a:lumMod val="65000"/>
                    <a:lumOff val="35000"/>
                  </a:schemeClr>
                </a:solidFill>
                <a:latin typeface="Roboto" panose="02000000000000000000" pitchFamily="2" charset="0"/>
                <a:cs typeface="Poppins Light" panose="00000400000000000000" pitchFamily="2" charset="0"/>
              </a:rPr>
              <a:t>ių</a:t>
            </a:r>
            <a:r>
              <a:rPr lang="lt-LT" dirty="0">
                <a:solidFill>
                  <a:schemeClr val="tx1">
                    <a:lumMod val="65000"/>
                    <a:lumOff val="35000"/>
                  </a:schemeClr>
                </a:solidFill>
                <a:latin typeface="Roboto" panose="02000000000000000000" pitchFamily="2" charset="0"/>
                <a:cs typeface="Poppins Light" panose="00000400000000000000" pitchFamily="2" charset="0"/>
              </a:rPr>
              <a:t>) (jei yra) pasirašytos pagal Nuostatų 1 priedą užpildytos deklaracijos;</a:t>
            </a:r>
          </a:p>
          <a:p>
            <a:pPr marL="285750" indent="-285750" algn="just">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indent="-285750" algn="just">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indent="-285750" algn="just">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31.7. dokumentų (pvz., veiklos ataskaitų, protokolų), įrodančių, kad pareiškėjas sistemingai ir nuosekliai vertino savo veiklos veiksmingumą ir siekė gerinti veiklos kokybę 2024–2025 m.;</a:t>
            </a:r>
          </a:p>
          <a:p>
            <a:pPr marL="285750" indent="-285750" algn="just">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indent="-285750" algn="just">
              <a:buFont typeface="Arial" panose="020B0604020202020204" pitchFamily="34" charset="0"/>
              <a:buChar char="•"/>
            </a:pPr>
            <a:endParaRPr lang="lt-LT" dirty="0">
              <a:solidFill>
                <a:schemeClr val="tx1">
                  <a:lumMod val="65000"/>
                  <a:lumOff val="35000"/>
                </a:schemeClr>
              </a:solidFill>
              <a:latin typeface="Roboto" panose="02000000000000000000" pitchFamily="2" charset="0"/>
              <a:cs typeface="Poppins Light" panose="00000400000000000000" pitchFamily="2" charset="0"/>
            </a:endParaRPr>
          </a:p>
          <a:p>
            <a:pPr marL="285750" indent="-285750" algn="just">
              <a:buFont typeface="Arial" panose="020B0604020202020204" pitchFamily="34" charset="0"/>
              <a:buChar char="•"/>
            </a:pPr>
            <a:r>
              <a:rPr lang="lt-LT" dirty="0">
                <a:solidFill>
                  <a:schemeClr val="tx1">
                    <a:lumMod val="65000"/>
                    <a:lumOff val="35000"/>
                  </a:schemeClr>
                </a:solidFill>
                <a:latin typeface="Roboto" panose="02000000000000000000" pitchFamily="2" charset="0"/>
                <a:cs typeface="Poppins Light" panose="00000400000000000000" pitchFamily="2" charset="0"/>
              </a:rPr>
              <a:t>31.8. finansinės apskaitos paslaugų teikimo sutarties (jei finansinės apskaitos paslaugas teikia įmonė (įstaiga) ar savarankiškai asmuo ir jei asmuo, tvarkantis finansinę apskaitą, neįdarbintas pas pareiškėją, projekto vykdytoją finansinės apskaitos paslaugoms teikti pagal darbo sutartį).</a:t>
            </a:r>
          </a:p>
        </p:txBody>
      </p:sp>
    </p:spTree>
    <p:extLst>
      <p:ext uri="{BB962C8B-B14F-4D97-AF65-F5344CB8AC3E}">
        <p14:creationId xmlns:p14="http://schemas.microsoft.com/office/powerpoint/2010/main" val="3867630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F27894A-7FCE-7783-1EC7-F37B41A973DD}"/>
              </a:ext>
            </a:extLst>
          </p:cNvPr>
          <p:cNvSpPr txBox="1"/>
          <p:nvPr/>
        </p:nvSpPr>
        <p:spPr>
          <a:xfrm>
            <a:off x="870012" y="763480"/>
            <a:ext cx="10741980" cy="5632311"/>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Paraiškų vertinimas, administravimo procedūros preliminariai trunka apie </a:t>
            </a:r>
          </a:p>
          <a:p>
            <a:pPr algn="ct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4-5 mėnesius</a:t>
            </a:r>
          </a:p>
          <a:p>
            <a:pPr algn="just">
              <a:lnSpc>
                <a:spcPct val="100000"/>
              </a:lnSpc>
            </a:pPr>
            <a:endParaRPr lang="lt-LT" sz="1200" b="1" dirty="0">
              <a:solidFill>
                <a:schemeClr val="accent1"/>
              </a:solidFill>
              <a:latin typeface="Roboto" panose="02000000000000000000" pitchFamily="2" charset="0"/>
              <a:ea typeface="Roboto" panose="02000000000000000000" pitchFamily="2" charset="0"/>
              <a:cs typeface="Open Sans" panose="020B0606030504020204" pitchFamily="34" charset="0"/>
            </a:endParaRPr>
          </a:p>
          <a:p>
            <a:pPr marL="285750" indent="-285750" algn="just">
              <a:lnSpc>
                <a:spcPct val="150000"/>
              </a:lnSpc>
              <a:buFont typeface="Arial" panose="020B0604020202020204" pitchFamily="34" charset="0"/>
              <a:buChar char="•"/>
            </a:pPr>
            <a:r>
              <a:rPr lang="lt-LT" sz="1800" b="1" dirty="0">
                <a:solidFill>
                  <a:schemeClr val="tx1">
                    <a:lumMod val="65000"/>
                    <a:lumOff val="35000"/>
                  </a:schemeClr>
                </a:solidFill>
                <a:latin typeface="Roboto" panose="02000000000000000000" pitchFamily="2" charset="0"/>
                <a:cs typeface="Poppins Light" panose="00000400000000000000" pitchFamily="2" charset="0"/>
              </a:rPr>
              <a:t>Paraiškų teikimas </a:t>
            </a:r>
            <a:r>
              <a:rPr lang="lt-LT" sz="1800" dirty="0">
                <a:solidFill>
                  <a:schemeClr val="tx1">
                    <a:lumMod val="65000"/>
                    <a:lumOff val="35000"/>
                  </a:schemeClr>
                </a:solidFill>
                <a:latin typeface="Roboto" panose="02000000000000000000" pitchFamily="2" charset="0"/>
                <a:cs typeface="Poppins Light" panose="00000400000000000000" pitchFamily="2" charset="0"/>
              </a:rPr>
              <a:t>– 30 k. d. nuo paskelbimo ir kvietimo dienos SoPAS sistemoje;</a:t>
            </a:r>
          </a:p>
          <a:p>
            <a:pPr marL="285750" indent="-285750" algn="just">
              <a:lnSpc>
                <a:spcPct val="150000"/>
              </a:lnSpc>
              <a:buFont typeface="Arial" panose="020B0604020202020204" pitchFamily="34" charset="0"/>
              <a:buChar char="•"/>
            </a:pPr>
            <a:r>
              <a:rPr lang="lt-LT" sz="1800" b="1" dirty="0">
                <a:solidFill>
                  <a:schemeClr val="tx1">
                    <a:lumMod val="65000"/>
                    <a:lumOff val="35000"/>
                  </a:schemeClr>
                </a:solidFill>
                <a:latin typeface="Roboto" panose="02000000000000000000" pitchFamily="2" charset="0"/>
                <a:cs typeface="Poppins Light" panose="00000400000000000000" pitchFamily="2" charset="0"/>
              </a:rPr>
              <a:t>Paraiškų vertinamas </a:t>
            </a:r>
            <a:r>
              <a:rPr lang="lt-LT" sz="1800" dirty="0">
                <a:solidFill>
                  <a:schemeClr val="tx1">
                    <a:lumMod val="65000"/>
                    <a:lumOff val="35000"/>
                  </a:schemeClr>
                </a:solidFill>
                <a:latin typeface="Roboto" panose="02000000000000000000" pitchFamily="2" charset="0"/>
                <a:cs typeface="Poppins Light" panose="00000400000000000000" pitchFamily="2" charset="0"/>
              </a:rPr>
              <a:t>2 etapais: </a:t>
            </a:r>
          </a:p>
          <a:p>
            <a:pPr marL="285750" indent="-285750" algn="just">
              <a:lnSpc>
                <a:spcPct val="150000"/>
              </a:lnSpc>
              <a:buFont typeface="Arial" panose="020B0604020202020204" pitchFamily="34" charset="0"/>
              <a:buChar char="•"/>
            </a:pPr>
            <a:r>
              <a:rPr lang="lt-LT" sz="1800" dirty="0">
                <a:solidFill>
                  <a:schemeClr val="tx1">
                    <a:lumMod val="65000"/>
                    <a:lumOff val="35000"/>
                  </a:schemeClr>
                </a:solidFill>
                <a:latin typeface="Roboto" panose="02000000000000000000" pitchFamily="2" charset="0"/>
                <a:cs typeface="Poppins Light" panose="00000400000000000000" pitchFamily="2" charset="0"/>
              </a:rPr>
              <a:t>formaliųjų kriterijų vertinimas – 5 d. d. plius 3 d.d. dokumentų tikslinimas;</a:t>
            </a:r>
          </a:p>
          <a:p>
            <a:pPr marL="285750" indent="-285750" algn="just">
              <a:lnSpc>
                <a:spcPct val="150000"/>
              </a:lnSpc>
              <a:buFont typeface="Arial" panose="020B0604020202020204" pitchFamily="34" charset="0"/>
              <a:buChar char="•"/>
            </a:pPr>
            <a:r>
              <a:rPr lang="lt-LT" sz="1800" dirty="0">
                <a:solidFill>
                  <a:schemeClr val="tx1">
                    <a:lumMod val="65000"/>
                    <a:lumOff val="35000"/>
                  </a:schemeClr>
                </a:solidFill>
                <a:latin typeface="Roboto" panose="02000000000000000000" pitchFamily="2" charset="0"/>
                <a:cs typeface="Poppins Light" panose="00000400000000000000" pitchFamily="2" charset="0"/>
              </a:rPr>
              <a:t>išorinių ekspertų vertinimo ir konsolidavimo – iki 20 d. d. + konsolidavimas;</a:t>
            </a:r>
          </a:p>
          <a:p>
            <a:pPr marL="285750" indent="-285750" algn="just">
              <a:lnSpc>
                <a:spcPct val="150000"/>
              </a:lnSpc>
              <a:buFont typeface="Arial" panose="020B0604020202020204" pitchFamily="34" charset="0"/>
              <a:buChar char="•"/>
            </a:pPr>
            <a:r>
              <a:rPr lang="lt-LT" sz="1800" b="1" dirty="0">
                <a:solidFill>
                  <a:schemeClr val="tx1">
                    <a:lumMod val="65000"/>
                    <a:lumOff val="35000"/>
                  </a:schemeClr>
                </a:solidFill>
                <a:latin typeface="Roboto" panose="02000000000000000000" pitchFamily="2" charset="0"/>
                <a:cs typeface="Poppins Light" panose="00000400000000000000" pitchFamily="2" charset="0"/>
              </a:rPr>
              <a:t>Komisijos posėdis </a:t>
            </a:r>
            <a:r>
              <a:rPr lang="lt-LT" sz="1800" dirty="0">
                <a:solidFill>
                  <a:schemeClr val="tx1">
                    <a:lumMod val="65000"/>
                    <a:lumOff val="35000"/>
                  </a:schemeClr>
                </a:solidFill>
                <a:latin typeface="Roboto" panose="02000000000000000000" pitchFamily="2" charset="0"/>
                <a:cs typeface="Poppins Light" panose="00000400000000000000" pitchFamily="2" charset="0"/>
              </a:rPr>
              <a:t>– nuo 3 iki 7 d. d.;</a:t>
            </a:r>
          </a:p>
          <a:p>
            <a:pPr marL="285750" indent="-285750" algn="just">
              <a:lnSpc>
                <a:spcPct val="150000"/>
              </a:lnSpc>
              <a:buFont typeface="Arial" panose="020B0604020202020204" pitchFamily="34" charset="0"/>
              <a:buChar char="•"/>
            </a:pPr>
            <a:r>
              <a:rPr lang="lt-LT" sz="1800" dirty="0">
                <a:solidFill>
                  <a:schemeClr val="tx1">
                    <a:lumMod val="65000"/>
                    <a:lumOff val="35000"/>
                  </a:schemeClr>
                </a:solidFill>
                <a:latin typeface="Roboto" panose="02000000000000000000" pitchFamily="2" charset="0"/>
                <a:cs typeface="Poppins Light" panose="00000400000000000000" pitchFamily="2" charset="0"/>
              </a:rPr>
              <a:t>Pareiškėjo sąmatos ir veiklos plano tikslinimas – 3 d.d. </a:t>
            </a:r>
          </a:p>
          <a:p>
            <a:pPr marL="285750" indent="-285750" algn="just">
              <a:lnSpc>
                <a:spcPct val="150000"/>
              </a:lnSpc>
              <a:buFont typeface="Arial" panose="020B0604020202020204" pitchFamily="34" charset="0"/>
              <a:buChar char="•"/>
            </a:pPr>
            <a:r>
              <a:rPr lang="lt-LT" sz="1800" dirty="0">
                <a:solidFill>
                  <a:schemeClr val="tx1">
                    <a:lumMod val="65000"/>
                    <a:lumOff val="35000"/>
                  </a:schemeClr>
                </a:solidFill>
                <a:latin typeface="Roboto" panose="02000000000000000000" pitchFamily="2" charset="0"/>
                <a:cs typeface="Poppins Light" panose="00000400000000000000" pitchFamily="2" charset="0"/>
              </a:rPr>
              <a:t>Pakartotinis ekspertų vertinimas – iki 20 d. d. </a:t>
            </a:r>
          </a:p>
          <a:p>
            <a:pPr marL="285750" indent="-285750" algn="just">
              <a:lnSpc>
                <a:spcPct val="150000"/>
              </a:lnSpc>
              <a:buFont typeface="Arial" panose="020B0604020202020204" pitchFamily="34" charset="0"/>
              <a:buChar char="•"/>
            </a:pPr>
            <a:r>
              <a:rPr lang="lt-LT" sz="1800" b="1" dirty="0">
                <a:solidFill>
                  <a:schemeClr val="tx1">
                    <a:lumMod val="65000"/>
                    <a:lumOff val="35000"/>
                  </a:schemeClr>
                </a:solidFill>
                <a:latin typeface="Roboto" panose="02000000000000000000" pitchFamily="2" charset="0"/>
                <a:cs typeface="Poppins Light" panose="00000400000000000000" pitchFamily="2" charset="0"/>
              </a:rPr>
              <a:t>Komisijos posėdis  </a:t>
            </a:r>
            <a:r>
              <a:rPr lang="lt-LT" sz="1800" dirty="0">
                <a:solidFill>
                  <a:schemeClr val="tx1">
                    <a:lumMod val="65000"/>
                    <a:lumOff val="35000"/>
                  </a:schemeClr>
                </a:solidFill>
                <a:latin typeface="Roboto" panose="02000000000000000000" pitchFamily="2" charset="0"/>
                <a:cs typeface="Poppins Light" panose="00000400000000000000" pitchFamily="2" charset="0"/>
              </a:rPr>
              <a:t>–  nuo 3 iki 7 d. d.;</a:t>
            </a:r>
          </a:p>
          <a:p>
            <a:pPr marL="285750" indent="-285750" algn="just">
              <a:lnSpc>
                <a:spcPct val="150000"/>
              </a:lnSpc>
              <a:buFont typeface="Arial" panose="020B0604020202020204" pitchFamily="34" charset="0"/>
              <a:buChar char="•"/>
            </a:pPr>
            <a:r>
              <a:rPr lang="lt-LT" sz="1800" dirty="0">
                <a:solidFill>
                  <a:schemeClr val="tx1">
                    <a:lumMod val="65000"/>
                    <a:lumOff val="35000"/>
                  </a:schemeClr>
                </a:solidFill>
                <a:latin typeface="Roboto" panose="02000000000000000000" pitchFamily="2" charset="0"/>
                <a:cs typeface="Poppins Light" panose="00000400000000000000" pitchFamily="2" charset="0"/>
              </a:rPr>
              <a:t>Direktoriaus įsakymas  –  nuo 3 iki 5 d. d.;</a:t>
            </a:r>
            <a:endParaRPr lang="en-US" sz="1800" dirty="0">
              <a:solidFill>
                <a:schemeClr val="tx1">
                  <a:lumMod val="65000"/>
                  <a:lumOff val="3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3668205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EC49EB-FFDE-573F-A247-BEF88D49B7AD}"/>
              </a:ext>
            </a:extLst>
          </p:cNvPr>
          <p:cNvSpPr>
            <a:spLocks noGrp="1"/>
          </p:cNvSpPr>
          <p:nvPr>
            <p:ph idx="1"/>
          </p:nvPr>
        </p:nvSpPr>
        <p:spPr/>
        <p:txBody>
          <a:bodyPr>
            <a:noAutofit/>
          </a:bodyPr>
          <a:lstStyle/>
          <a:p>
            <a:pPr>
              <a:lnSpc>
                <a:spcPct val="150000"/>
              </a:lnSpc>
              <a:spcAft>
                <a:spcPts val="900"/>
              </a:spcAft>
            </a:pPr>
            <a:r>
              <a:rPr lang="lt-LT" sz="1800" dirty="0">
                <a:solidFill>
                  <a:schemeClr val="tx1">
                    <a:lumMod val="65000"/>
                    <a:lumOff val="35000"/>
                  </a:schemeClr>
                </a:solidFill>
                <a:cs typeface="Poppins Light" panose="00000400000000000000" pitchFamily="2" charset="0"/>
              </a:rPr>
              <a:t>Konkursas tampa trimetis: 2027-2029 m. veiklos vykdymui.</a:t>
            </a:r>
          </a:p>
          <a:p>
            <a:pPr>
              <a:lnSpc>
                <a:spcPct val="150000"/>
              </a:lnSpc>
              <a:spcAft>
                <a:spcPts val="900"/>
              </a:spcAft>
            </a:pPr>
            <a:r>
              <a:rPr lang="lt-LT" sz="1800" dirty="0">
                <a:solidFill>
                  <a:schemeClr val="tx1">
                    <a:lumMod val="65000"/>
                    <a:lumOff val="35000"/>
                  </a:schemeClr>
                </a:solidFill>
                <a:cs typeface="Poppins Light" panose="00000400000000000000" pitchFamily="2" charset="0"/>
              </a:rPr>
              <a:t>Grąžinti </a:t>
            </a:r>
            <a:r>
              <a:rPr lang="lt-LT" sz="1800" b="1" dirty="0">
                <a:solidFill>
                  <a:schemeClr val="tx1">
                    <a:lumMod val="65000"/>
                    <a:lumOff val="35000"/>
                  </a:schemeClr>
                </a:solidFill>
                <a:cs typeface="Poppins Light" panose="00000400000000000000" pitchFamily="2" charset="0"/>
              </a:rPr>
              <a:t>įkainiai</a:t>
            </a:r>
            <a:r>
              <a:rPr lang="lt-LT" sz="1800" dirty="0">
                <a:solidFill>
                  <a:schemeClr val="tx1">
                    <a:lumMod val="65000"/>
                    <a:lumOff val="35000"/>
                  </a:schemeClr>
                </a:solidFill>
                <a:cs typeface="Poppins Light" panose="00000400000000000000" pitchFamily="2" charset="0"/>
              </a:rPr>
              <a:t> lektorių, mokymų vadovų ir moderatorių, ekspertų ir konsultantų paslaugoms (paslaugų kaina negali būti didesnė kaip 100 eurų už vieną valandą); </a:t>
            </a:r>
          </a:p>
          <a:p>
            <a:pPr>
              <a:lnSpc>
                <a:spcPct val="150000"/>
              </a:lnSpc>
              <a:spcAft>
                <a:spcPts val="900"/>
              </a:spcAft>
            </a:pPr>
            <a:r>
              <a:rPr lang="lt-LT" sz="1800" dirty="0">
                <a:solidFill>
                  <a:schemeClr val="tx1">
                    <a:lumMod val="65000"/>
                    <a:lumOff val="35000"/>
                  </a:schemeClr>
                </a:solidFill>
                <a:cs typeface="Poppins Light" panose="00000400000000000000" pitchFamily="2" charset="0"/>
              </a:rPr>
              <a:t>Įvestos </a:t>
            </a:r>
            <a:r>
              <a:rPr lang="lt-LT" sz="1800" b="1" dirty="0">
                <a:solidFill>
                  <a:schemeClr val="tx1">
                    <a:lumMod val="65000"/>
                    <a:lumOff val="35000"/>
                  </a:schemeClr>
                </a:solidFill>
                <a:cs typeface="Poppins Light" panose="00000400000000000000" pitchFamily="2" charset="0"/>
              </a:rPr>
              <a:t>santykinės normos </a:t>
            </a:r>
            <a:r>
              <a:rPr lang="lt-LT" sz="1800" dirty="0">
                <a:solidFill>
                  <a:schemeClr val="tx1">
                    <a:lumMod val="65000"/>
                    <a:lumOff val="35000"/>
                  </a:schemeClr>
                </a:solidFill>
                <a:cs typeface="Poppins Light" panose="00000400000000000000" pitchFamily="2" charset="0"/>
              </a:rPr>
              <a:t>maitinimo, apgyvendinimo paslaugoms  (ne daugiau kaip 30 procentų nuo visos iš Agentūros prašomos ir skirtos valstybės biudžeto lėšų sumos);</a:t>
            </a:r>
          </a:p>
          <a:p>
            <a:pPr>
              <a:lnSpc>
                <a:spcPct val="132000"/>
              </a:lnSpc>
              <a:spcAft>
                <a:spcPts val="900"/>
              </a:spcAft>
            </a:pPr>
            <a:r>
              <a:rPr lang="lt-LT" sz="1800" dirty="0">
                <a:solidFill>
                  <a:schemeClr val="tx1">
                    <a:lumMod val="65000"/>
                    <a:lumOff val="35000"/>
                  </a:schemeClr>
                </a:solidFill>
                <a:cs typeface="Poppins Light" panose="00000400000000000000" pitchFamily="2" charset="0"/>
              </a:rPr>
              <a:t>Atsirado </a:t>
            </a:r>
            <a:r>
              <a:rPr lang="lt-LT" sz="1800" b="1" dirty="0">
                <a:solidFill>
                  <a:schemeClr val="tx1">
                    <a:lumMod val="65000"/>
                    <a:lumOff val="35000"/>
                  </a:schemeClr>
                </a:solidFill>
                <a:cs typeface="Poppins Light" panose="00000400000000000000" pitchFamily="2" charset="0"/>
              </a:rPr>
              <a:t>konsolidavimo procedūra </a:t>
            </a:r>
            <a:r>
              <a:rPr lang="lt-LT" sz="1800" dirty="0">
                <a:solidFill>
                  <a:schemeClr val="tx1">
                    <a:lumMod val="65000"/>
                    <a:lumOff val="35000"/>
                  </a:schemeClr>
                </a:solidFill>
                <a:cs typeface="Poppins Light" panose="00000400000000000000" pitchFamily="2" charset="0"/>
              </a:rPr>
              <a:t>paraiškų vertinime;</a:t>
            </a:r>
          </a:p>
          <a:p>
            <a:pPr>
              <a:lnSpc>
                <a:spcPct val="132000"/>
              </a:lnSpc>
              <a:spcAft>
                <a:spcPts val="900"/>
              </a:spcAft>
            </a:pPr>
            <a:r>
              <a:rPr lang="lt-LT" sz="1800" dirty="0">
                <a:solidFill>
                  <a:schemeClr val="tx1">
                    <a:lumMod val="65000"/>
                    <a:lumOff val="35000"/>
                  </a:schemeClr>
                </a:solidFill>
                <a:cs typeface="Poppins Light" panose="00000400000000000000" pitchFamily="2" charset="0"/>
              </a:rPr>
              <a:t>Netinkamų išlaidų kategorijų sąrašas papildytas išlaidomis </a:t>
            </a:r>
            <a:r>
              <a:rPr lang="lt-LT" sz="1800" b="1" dirty="0">
                <a:solidFill>
                  <a:schemeClr val="tx1">
                    <a:lumMod val="65000"/>
                    <a:lumOff val="35000"/>
                  </a:schemeClr>
                </a:solidFill>
                <a:cs typeface="Poppins Light" panose="00000400000000000000" pitchFamily="2" charset="0"/>
              </a:rPr>
              <a:t>už projekto partnerio (-</a:t>
            </a:r>
            <a:r>
              <a:rPr lang="lt-LT" sz="1800" b="1" dirty="0" err="1">
                <a:solidFill>
                  <a:schemeClr val="tx1">
                    <a:lumMod val="65000"/>
                    <a:lumOff val="35000"/>
                  </a:schemeClr>
                </a:solidFill>
                <a:cs typeface="Poppins Light" panose="00000400000000000000" pitchFamily="2" charset="0"/>
              </a:rPr>
              <a:t>ių</a:t>
            </a:r>
            <a:r>
              <a:rPr lang="lt-LT" sz="1800" b="1" dirty="0">
                <a:solidFill>
                  <a:schemeClr val="tx1">
                    <a:lumMod val="65000"/>
                    <a:lumOff val="35000"/>
                  </a:schemeClr>
                </a:solidFill>
                <a:cs typeface="Poppins Light" panose="00000400000000000000" pitchFamily="2" charset="0"/>
              </a:rPr>
              <a:t>) (jei yra) parduodamas prekes ir (ar) teikiamas paslaugas</a:t>
            </a:r>
            <a:r>
              <a:rPr lang="lt-LT" sz="1800" dirty="0">
                <a:solidFill>
                  <a:schemeClr val="tx1">
                    <a:lumMod val="65000"/>
                    <a:lumOff val="35000"/>
                  </a:schemeClr>
                </a:solidFill>
                <a:cs typeface="Poppins Light" panose="00000400000000000000" pitchFamily="2" charset="0"/>
              </a:rPr>
              <a:t>, būtinas projektui įgyvendinti.</a:t>
            </a:r>
          </a:p>
          <a:p>
            <a:pPr>
              <a:lnSpc>
                <a:spcPct val="132000"/>
              </a:lnSpc>
              <a:spcAft>
                <a:spcPts val="900"/>
              </a:spcAft>
            </a:pPr>
            <a:endParaRPr lang="lt-LT" sz="1800" dirty="0">
              <a:solidFill>
                <a:schemeClr val="tx1">
                  <a:lumMod val="65000"/>
                  <a:lumOff val="35000"/>
                </a:schemeClr>
              </a:solidFill>
              <a:cs typeface="Poppins Light" panose="00000400000000000000" pitchFamily="2" charset="0"/>
            </a:endParaRPr>
          </a:p>
          <a:p>
            <a:pPr>
              <a:lnSpc>
                <a:spcPct val="132000"/>
              </a:lnSpc>
              <a:spcAft>
                <a:spcPts val="900"/>
              </a:spcAft>
            </a:pPr>
            <a:endParaRPr lang="lt-LT" sz="1600" dirty="0">
              <a:latin typeface="Arial" pitchFamily="34" charset="0"/>
              <a:cs typeface="Arial" pitchFamily="34" charset="0"/>
            </a:endParaRPr>
          </a:p>
        </p:txBody>
      </p:sp>
      <p:sp>
        <p:nvSpPr>
          <p:cNvPr id="6" name="TextBox 5">
            <a:extLst>
              <a:ext uri="{FF2B5EF4-FFF2-40B4-BE49-F238E27FC236}">
                <a16:creationId xmlns:a16="http://schemas.microsoft.com/office/drawing/2014/main" id="{34750831-D28C-12A8-D818-07DFEE49E072}"/>
              </a:ext>
            </a:extLst>
          </p:cNvPr>
          <p:cNvSpPr txBox="1"/>
          <p:nvPr/>
        </p:nvSpPr>
        <p:spPr>
          <a:xfrm>
            <a:off x="630401" y="899019"/>
            <a:ext cx="10644326"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KITI S</a:t>
            </a:r>
            <a:r>
              <a:rPr lang="en-US"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VARBESNI NUOSTAT</a:t>
            </a: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Ų PAKEITIMAI</a:t>
            </a:r>
          </a:p>
        </p:txBody>
      </p:sp>
    </p:spTree>
    <p:extLst>
      <p:ext uri="{BB962C8B-B14F-4D97-AF65-F5344CB8AC3E}">
        <p14:creationId xmlns:p14="http://schemas.microsoft.com/office/powerpoint/2010/main" val="804394834"/>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077218"/>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NAUDINGOS NUORODOS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2" name="TextBox 1">
            <a:extLst>
              <a:ext uri="{FF2B5EF4-FFF2-40B4-BE49-F238E27FC236}">
                <a16:creationId xmlns:a16="http://schemas.microsoft.com/office/drawing/2014/main" id="{E5A61B83-44AC-2414-2103-468611405FC5}"/>
              </a:ext>
            </a:extLst>
          </p:cNvPr>
          <p:cNvSpPr txBox="1"/>
          <p:nvPr/>
        </p:nvSpPr>
        <p:spPr>
          <a:xfrm>
            <a:off x="6589836" y="2123603"/>
            <a:ext cx="4429387" cy="2246769"/>
          </a:xfrm>
          <a:prstGeom prst="rect">
            <a:avLst/>
          </a:prstGeom>
          <a:noFill/>
        </p:spPr>
        <p:txBody>
          <a:bodyPr wrap="square" rtlCol="0">
            <a:spAutoFit/>
          </a:bodyPr>
          <a:lstStyle/>
          <a:p>
            <a:pPr algn="ctr"/>
            <a:r>
              <a:rPr lang="lt-LT" sz="1400" b="1" dirty="0">
                <a:solidFill>
                  <a:srgbClr val="0500E0"/>
                </a:solidFill>
              </a:rPr>
              <a:t>Konkurso nuostatai:</a:t>
            </a:r>
          </a:p>
          <a:p>
            <a:pPr algn="ctr"/>
            <a:r>
              <a:rPr lang="lt-LT" sz="1400" dirty="0">
                <a:solidFill>
                  <a:srgbClr val="0500E0"/>
                </a:solidFill>
              </a:rPr>
              <a:t>https://www.e-tar.lt/portal/lt/legalAct/1537ced66e3f11f1b53dfa020e517810</a:t>
            </a:r>
          </a:p>
          <a:p>
            <a:pPr algn="ctr"/>
            <a:r>
              <a:rPr lang="pt-BR" sz="1400" b="1" dirty="0">
                <a:solidFill>
                  <a:srgbClr val="0500E0"/>
                </a:solidFill>
              </a:rPr>
              <a:t>Jaunimo informavimo ir konsultavimo tvarkos apraš</a:t>
            </a:r>
            <a:r>
              <a:rPr lang="lt-LT" sz="1400" b="1" dirty="0" err="1">
                <a:solidFill>
                  <a:srgbClr val="0500E0"/>
                </a:solidFill>
              </a:rPr>
              <a:t>as</a:t>
            </a:r>
            <a:r>
              <a:rPr lang="lt-LT" sz="1400" b="1" dirty="0">
                <a:solidFill>
                  <a:srgbClr val="0500E0"/>
                </a:solidFill>
              </a:rPr>
              <a:t>: </a:t>
            </a:r>
            <a:r>
              <a:rPr lang="lt-LT" sz="1400" dirty="0">
                <a:solidFill>
                  <a:srgbClr val="0500E0"/>
                </a:solidFill>
              </a:rPr>
              <a:t>https://www.e-tar.lt/portal/lt/legalAct/a5edd380ef5b11e99681cd81dcdca52c</a:t>
            </a:r>
            <a:endParaRPr lang="lt-LT" sz="1400" dirty="0">
              <a:solidFill>
                <a:schemeClr val="accent3"/>
              </a:solidFill>
            </a:endParaRPr>
          </a:p>
          <a:p>
            <a:pPr algn="ctr"/>
            <a:r>
              <a:rPr lang="lt-LT" sz="1400" b="1" dirty="0" err="1">
                <a:solidFill>
                  <a:srgbClr val="0500E0"/>
                </a:solidFill>
              </a:rPr>
              <a:t>SoPAS</a:t>
            </a:r>
            <a:r>
              <a:rPr lang="lt-LT" sz="1400" b="1" dirty="0">
                <a:solidFill>
                  <a:srgbClr val="0500E0"/>
                </a:solidFill>
              </a:rPr>
              <a:t> naudojimo instrukcijos:</a:t>
            </a:r>
          </a:p>
          <a:p>
            <a:pPr algn="ctr"/>
            <a:r>
              <a:rPr lang="en-GB" sz="1400" dirty="0">
                <a:solidFill>
                  <a:srgbClr val="0500E0"/>
                </a:solidFill>
                <a:hlinkClick r:id="rId2">
                  <a:extLst>
                    <a:ext uri="{A12FA001-AC4F-418D-AE19-62706E023703}">
                      <ahyp:hlinkClr xmlns:ahyp="http://schemas.microsoft.com/office/drawing/2018/hyperlinkcolor" val="tx"/>
                    </a:ext>
                  </a:extLst>
                </a:hlinkClick>
              </a:rPr>
              <a:t>https://sppd.lrv.lt/lt/veiklos-sritys/projektu-konkursai</a:t>
            </a:r>
            <a:r>
              <a:rPr lang="lt-LT" sz="1400" b="1" dirty="0">
                <a:solidFill>
                  <a:srgbClr val="0500E0"/>
                </a:solidFill>
              </a:rPr>
              <a:t> </a:t>
            </a:r>
            <a:endParaRPr lang="en-GB" sz="1400" dirty="0">
              <a:solidFill>
                <a:srgbClr val="0500E0"/>
              </a:solidFill>
            </a:endParaRPr>
          </a:p>
        </p:txBody>
      </p:sp>
    </p:spTree>
    <p:extLst>
      <p:ext uri="{BB962C8B-B14F-4D97-AF65-F5344CB8AC3E}">
        <p14:creationId xmlns:p14="http://schemas.microsoft.com/office/powerpoint/2010/main" val="2308942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699499-DF48-FB37-7943-EA97F54D5EDB}"/>
              </a:ext>
            </a:extLst>
          </p:cNvPr>
          <p:cNvGrpSpPr/>
          <p:nvPr/>
        </p:nvGrpSpPr>
        <p:grpSpPr>
          <a:xfrm>
            <a:off x="4913624" y="3364634"/>
            <a:ext cx="3042994" cy="2098520"/>
            <a:chOff x="5963265" y="3667876"/>
            <a:chExt cx="3042994" cy="2098520"/>
          </a:xfrm>
        </p:grpSpPr>
        <p:sp>
          <p:nvSpPr>
            <p:cNvPr id="3" name="Rectangle: Rounded Corners 2">
              <a:extLst>
                <a:ext uri="{FF2B5EF4-FFF2-40B4-BE49-F238E27FC236}">
                  <a16:creationId xmlns:a16="http://schemas.microsoft.com/office/drawing/2014/main" id="{77A55CF3-313C-4ED1-8ED2-4FEC461CB2D2}"/>
                </a:ext>
              </a:extLst>
            </p:cNvPr>
            <p:cNvSpPr/>
            <p:nvPr/>
          </p:nvSpPr>
          <p:spPr>
            <a:xfrm>
              <a:off x="5963265" y="3667876"/>
              <a:ext cx="3042994" cy="2098520"/>
            </a:xfrm>
            <a:prstGeom prst="round2Diag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8" name="TextBox 47">
              <a:extLst>
                <a:ext uri="{FF2B5EF4-FFF2-40B4-BE49-F238E27FC236}">
                  <a16:creationId xmlns:a16="http://schemas.microsoft.com/office/drawing/2014/main" id="{DD001AF5-709E-47D6-8BFB-6EA4EF186254}"/>
                </a:ext>
              </a:extLst>
            </p:cNvPr>
            <p:cNvSpPr txBox="1"/>
            <p:nvPr/>
          </p:nvSpPr>
          <p:spPr>
            <a:xfrm>
              <a:off x="6792907" y="3943746"/>
              <a:ext cx="1685067"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+370</a:t>
              </a:r>
              <a:r>
                <a:rPr lang="en-US" sz="1200" dirty="0">
                  <a:solidFill>
                    <a:schemeClr val="tx1">
                      <a:lumMod val="65000"/>
                      <a:lumOff val="35000"/>
                    </a:schemeClr>
                  </a:solidFill>
                  <a:latin typeface="Roboto" panose="02000000000000000000" pitchFamily="2" charset="0"/>
                  <a:cs typeface="Poppins Light" panose="00000400000000000000" pitchFamily="2" charset="0"/>
                </a:rPr>
                <a:t> 6</a:t>
              </a:r>
              <a:r>
                <a:rPr lang="lt-LT" sz="1200" dirty="0">
                  <a:solidFill>
                    <a:schemeClr val="tx1">
                      <a:lumMod val="65000"/>
                      <a:lumOff val="35000"/>
                    </a:schemeClr>
                  </a:solidFill>
                  <a:latin typeface="Roboto" panose="02000000000000000000" pitchFamily="2" charset="0"/>
                  <a:cs typeface="Poppins Light" panose="00000400000000000000" pitchFamily="2" charset="0"/>
                </a:rPr>
                <a:t>33 46057</a:t>
              </a:r>
              <a:r>
                <a:rPr lang="en-US" sz="1200" dirty="0">
                  <a:solidFill>
                    <a:schemeClr val="tx1">
                      <a:lumMod val="65000"/>
                      <a:lumOff val="35000"/>
                    </a:schemeClr>
                  </a:solidFill>
                  <a:latin typeface="Roboto" panose="02000000000000000000" pitchFamily="2" charset="0"/>
                  <a:cs typeface="Poppins Light" panose="00000400000000000000" pitchFamily="2" charset="0"/>
                </a:rPr>
                <a:t> </a:t>
              </a:r>
            </a:p>
          </p:txBody>
        </p:sp>
        <p:sp>
          <p:nvSpPr>
            <p:cNvPr id="49" name="Freeform 50">
              <a:extLst>
                <a:ext uri="{FF2B5EF4-FFF2-40B4-BE49-F238E27FC236}">
                  <a16:creationId xmlns:a16="http://schemas.microsoft.com/office/drawing/2014/main" id="{D0059A32-5629-416E-8763-0573AB66DB0B}"/>
                </a:ext>
              </a:extLst>
            </p:cNvPr>
            <p:cNvSpPr>
              <a:spLocks noChangeArrowheads="1"/>
            </p:cNvSpPr>
            <p:nvPr/>
          </p:nvSpPr>
          <p:spPr bwMode="auto">
            <a:xfrm>
              <a:off x="6622667" y="4053072"/>
              <a:ext cx="133270" cy="132212"/>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accent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6" name="TextBox 45">
              <a:extLst>
                <a:ext uri="{FF2B5EF4-FFF2-40B4-BE49-F238E27FC236}">
                  <a16:creationId xmlns:a16="http://schemas.microsoft.com/office/drawing/2014/main" id="{C7A8B467-5C40-42DF-BE86-0BA2B2C2D0E7}"/>
                </a:ext>
              </a:extLst>
            </p:cNvPr>
            <p:cNvSpPr txBox="1"/>
            <p:nvPr/>
          </p:nvSpPr>
          <p:spPr>
            <a:xfrm>
              <a:off x="6792378" y="5171977"/>
              <a:ext cx="1812524" cy="310854"/>
            </a:xfrm>
            <a:prstGeom prst="rect">
              <a:avLst/>
            </a:prstGeom>
            <a:noFill/>
          </p:spPr>
          <p:txBody>
            <a:bodyPr wrap="square" rtlCol="0">
              <a:spAutoFit/>
            </a:bodyPr>
            <a:lstStyle/>
            <a:p>
              <a:pPr>
                <a:lnSpc>
                  <a:spcPct val="130000"/>
                </a:lnSpc>
              </a:pPr>
              <a:r>
                <a:rPr lang="lt-LT" sz="1200" dirty="0" err="1">
                  <a:solidFill>
                    <a:schemeClr val="tx1">
                      <a:lumMod val="65000"/>
                      <a:lumOff val="35000"/>
                    </a:schemeClr>
                  </a:solidFill>
                  <a:latin typeface="Roboto" panose="02000000000000000000" pitchFamily="2" charset="0"/>
                  <a:cs typeface="Poppins Light" panose="00000400000000000000" pitchFamily="2" charset="0"/>
                  <a:hlinkClick r:id="rId2">
                    <a:extLst>
                      <a:ext uri="{A12FA001-AC4F-418D-AE19-62706E023703}">
                        <ahyp:hlinkClr xmlns:ahyp="http://schemas.microsoft.com/office/drawing/2018/hyperlinkcolor" val="tx"/>
                      </a:ext>
                    </a:extLst>
                  </a:hlinkClick>
                </a:rPr>
                <a:t>jra.lt</a:t>
              </a:r>
              <a:r>
                <a:rPr lang="lt-LT" sz="1200" dirty="0">
                  <a:solidFill>
                    <a:schemeClr val="tx1">
                      <a:lumMod val="65000"/>
                      <a:lumOff val="35000"/>
                    </a:schemeClr>
                  </a:solidFill>
                  <a:latin typeface="Roboto" panose="02000000000000000000" pitchFamily="2" charset="0"/>
                  <a:cs typeface="Poppins Light" panose="00000400000000000000" pitchFamily="2" charset="0"/>
                </a:rPr>
                <a:t> </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47" name="Freeform 87">
              <a:extLst>
                <a:ext uri="{FF2B5EF4-FFF2-40B4-BE49-F238E27FC236}">
                  <a16:creationId xmlns:a16="http://schemas.microsoft.com/office/drawing/2014/main" id="{120002FE-BD75-43BE-A7F3-F2B560368455}"/>
                </a:ext>
              </a:extLst>
            </p:cNvPr>
            <p:cNvSpPr>
              <a:spLocks noChangeArrowheads="1"/>
            </p:cNvSpPr>
            <p:nvPr/>
          </p:nvSpPr>
          <p:spPr bwMode="auto">
            <a:xfrm>
              <a:off x="6620022" y="5279716"/>
              <a:ext cx="137502" cy="135386"/>
            </a:xfrm>
            <a:custGeom>
              <a:avLst/>
              <a:gdLst>
                <a:gd name="T0" fmla="*/ 51370 w 462"/>
                <a:gd name="T1" fmla="*/ 67883 h 452"/>
                <a:gd name="T2" fmla="*/ 83086 w 462"/>
                <a:gd name="T3" fmla="*/ 43607 h 452"/>
                <a:gd name="T4" fmla="*/ 83086 w 462"/>
                <a:gd name="T5" fmla="*/ 31469 h 452"/>
                <a:gd name="T6" fmla="*/ 19655 w 462"/>
                <a:gd name="T7" fmla="*/ 39561 h 452"/>
                <a:gd name="T8" fmla="*/ 51370 w 462"/>
                <a:gd name="T9" fmla="*/ 67883 h 452"/>
                <a:gd name="T10" fmla="*/ 27695 w 462"/>
                <a:gd name="T11" fmla="*/ 87664 h 452"/>
                <a:gd name="T12" fmla="*/ 11614 w 462"/>
                <a:gd name="T13" fmla="*/ 55745 h 452"/>
                <a:gd name="T14" fmla="*/ 15634 w 462"/>
                <a:gd name="T15" fmla="*/ 151051 h 452"/>
                <a:gd name="T16" fmla="*/ 27695 w 462"/>
                <a:gd name="T17" fmla="*/ 87664 h 452"/>
                <a:gd name="T18" fmla="*/ 102741 w 462"/>
                <a:gd name="T19" fmla="*/ 15735 h 452"/>
                <a:gd name="T20" fmla="*/ 154558 w 462"/>
                <a:gd name="T21" fmla="*/ 11688 h 452"/>
                <a:gd name="T22" fmla="*/ 67452 w 462"/>
                <a:gd name="T23" fmla="*/ 3596 h 452"/>
                <a:gd name="T24" fmla="*/ 102741 w 462"/>
                <a:gd name="T25" fmla="*/ 15735 h 452"/>
                <a:gd name="T26" fmla="*/ 134456 w 462"/>
                <a:gd name="T27" fmla="*/ 119582 h 452"/>
                <a:gd name="T28" fmla="*/ 110781 w 462"/>
                <a:gd name="T29" fmla="*/ 59342 h 452"/>
                <a:gd name="T30" fmla="*/ 91127 w 462"/>
                <a:gd name="T31" fmla="*/ 55745 h 452"/>
                <a:gd name="T32" fmla="*/ 71472 w 462"/>
                <a:gd name="T33" fmla="*/ 87664 h 452"/>
                <a:gd name="T34" fmla="*/ 134456 w 462"/>
                <a:gd name="T35" fmla="*/ 119582 h 452"/>
                <a:gd name="T36" fmla="*/ 162152 w 462"/>
                <a:gd name="T37" fmla="*/ 147005 h 452"/>
                <a:gd name="T38" fmla="*/ 162152 w 462"/>
                <a:gd name="T39" fmla="*/ 182970 h 452"/>
                <a:gd name="T40" fmla="*/ 174213 w 462"/>
                <a:gd name="T41" fmla="*/ 135317 h 452"/>
                <a:gd name="T42" fmla="*/ 130436 w 462"/>
                <a:gd name="T43" fmla="*/ 135317 h 452"/>
                <a:gd name="T44" fmla="*/ 63431 w 462"/>
                <a:gd name="T45" fmla="*/ 107444 h 452"/>
                <a:gd name="T46" fmla="*/ 47797 w 462"/>
                <a:gd name="T47" fmla="*/ 107444 h 452"/>
                <a:gd name="T48" fmla="*/ 63431 w 462"/>
                <a:gd name="T49" fmla="*/ 195108 h 452"/>
                <a:gd name="T50" fmla="*/ 170192 w 462"/>
                <a:gd name="T51" fmla="*/ 23827 h 452"/>
                <a:gd name="T52" fmla="*/ 122842 w 462"/>
                <a:gd name="T53" fmla="*/ 35515 h 452"/>
                <a:gd name="T54" fmla="*/ 122842 w 462"/>
                <a:gd name="T55" fmla="*/ 47653 h 452"/>
                <a:gd name="T56" fmla="*/ 174213 w 462"/>
                <a:gd name="T57" fmla="*/ 119582 h 452"/>
                <a:gd name="T58" fmla="*/ 205928 w 462"/>
                <a:gd name="T59" fmla="*/ 99352 h 452"/>
                <a:gd name="T60" fmla="*/ 142497 w 462"/>
                <a:gd name="T61" fmla="*/ 147005 h 452"/>
                <a:gd name="T62" fmla="*/ 79066 w 462"/>
                <a:gd name="T63" fmla="*/ 199154 h 452"/>
                <a:gd name="T64" fmla="*/ 146517 w 462"/>
                <a:gd name="T65" fmla="*/ 195108 h 452"/>
                <a:gd name="T66" fmla="*/ 146517 w 462"/>
                <a:gd name="T67" fmla="*/ 151051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accent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2" name="Rectangle: Rounded Corners 41">
              <a:extLst>
                <a:ext uri="{FF2B5EF4-FFF2-40B4-BE49-F238E27FC236}">
                  <a16:creationId xmlns:a16="http://schemas.microsoft.com/office/drawing/2014/main" id="{5BD1553F-1861-4520-8C6E-E499E44488FB}"/>
                </a:ext>
              </a:extLst>
            </p:cNvPr>
            <p:cNvSpPr/>
            <p:nvPr/>
          </p:nvSpPr>
          <p:spPr>
            <a:xfrm>
              <a:off x="6280801" y="4442859"/>
              <a:ext cx="2407920" cy="53828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4" name="TextBox 43">
              <a:extLst>
                <a:ext uri="{FF2B5EF4-FFF2-40B4-BE49-F238E27FC236}">
                  <a16:creationId xmlns:a16="http://schemas.microsoft.com/office/drawing/2014/main" id="{029D4781-0A3F-4DDD-ADB9-AB53F4909117}"/>
                </a:ext>
              </a:extLst>
            </p:cNvPr>
            <p:cNvSpPr txBox="1"/>
            <p:nvPr/>
          </p:nvSpPr>
          <p:spPr>
            <a:xfrm>
              <a:off x="6703634" y="4530470"/>
              <a:ext cx="2235034" cy="310854"/>
            </a:xfrm>
            <a:prstGeom prst="rect">
              <a:avLst/>
            </a:prstGeom>
            <a:noFill/>
          </p:spPr>
          <p:txBody>
            <a:bodyPr wrap="square" rtlCol="0" anchor="ctr">
              <a:spAutoFit/>
            </a:bodyPr>
            <a:lstStyle/>
            <a:p>
              <a:pPr>
                <a:lnSpc>
                  <a:spcPct val="130000"/>
                </a:lnSpc>
              </a:pPr>
              <a:r>
                <a:rPr lang="lt-LT" sz="1200" dirty="0" err="1">
                  <a:solidFill>
                    <a:schemeClr val="bg1"/>
                  </a:solidFill>
                  <a:latin typeface="Roboto" panose="02000000000000000000" pitchFamily="2" charset="0"/>
                  <a:cs typeface="Poppins Light" panose="00000400000000000000" pitchFamily="2" charset="0"/>
                </a:rPr>
                <a:t>darius.grigaliunas@jra.lt</a:t>
              </a:r>
              <a:r>
                <a:rPr lang="lt-LT" sz="1200" dirty="0">
                  <a:solidFill>
                    <a:schemeClr val="bg1"/>
                  </a:solidFill>
                  <a:latin typeface="Roboto" panose="02000000000000000000" pitchFamily="2" charset="0"/>
                  <a:cs typeface="Poppins Light" panose="00000400000000000000" pitchFamily="2" charset="0"/>
                </a:rPr>
                <a:t> </a:t>
              </a:r>
              <a:endParaRPr lang="en-US" sz="1200" dirty="0">
                <a:solidFill>
                  <a:schemeClr val="bg1"/>
                </a:solidFill>
                <a:latin typeface="Roboto" panose="02000000000000000000" pitchFamily="2" charset="0"/>
                <a:cs typeface="Poppins Light" panose="00000400000000000000" pitchFamily="2" charset="0"/>
              </a:endParaRPr>
            </a:p>
          </p:txBody>
        </p:sp>
        <p:sp>
          <p:nvSpPr>
            <p:cNvPr id="45" name="Freeform 51">
              <a:extLst>
                <a:ext uri="{FF2B5EF4-FFF2-40B4-BE49-F238E27FC236}">
                  <a16:creationId xmlns:a16="http://schemas.microsoft.com/office/drawing/2014/main" id="{FC461FB3-1A76-4EBF-9D14-1FC50F6BFE57}"/>
                </a:ext>
              </a:extLst>
            </p:cNvPr>
            <p:cNvSpPr>
              <a:spLocks noChangeArrowheads="1"/>
            </p:cNvSpPr>
            <p:nvPr/>
          </p:nvSpPr>
          <p:spPr bwMode="auto">
            <a:xfrm>
              <a:off x="6565074" y="4666806"/>
              <a:ext cx="138560" cy="85674"/>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sp>
        <p:nvSpPr>
          <p:cNvPr id="57" name="TextBox 56">
            <a:extLst>
              <a:ext uri="{FF2B5EF4-FFF2-40B4-BE49-F238E27FC236}">
                <a16:creationId xmlns:a16="http://schemas.microsoft.com/office/drawing/2014/main" id="{E47E67B4-CDE6-4368-A024-78D97D8B3531}"/>
              </a:ext>
            </a:extLst>
          </p:cNvPr>
          <p:cNvSpPr txBox="1"/>
          <p:nvPr/>
        </p:nvSpPr>
        <p:spPr>
          <a:xfrm>
            <a:off x="874852" y="2999406"/>
            <a:ext cx="3523528" cy="365228"/>
          </a:xfrm>
          <a:prstGeom prst="rect">
            <a:avLst/>
          </a:prstGeom>
          <a:noFill/>
        </p:spPr>
        <p:txBody>
          <a:bodyPr wrap="square" rtlCol="0">
            <a:spAutoFit/>
          </a:bodyPr>
          <a:lstStyle/>
          <a:p>
            <a:pPr>
              <a:lnSpc>
                <a:spcPct val="120000"/>
              </a:lnSpc>
            </a:pPr>
            <a:r>
              <a:rPr lang="lt-LT" sz="1600" dirty="0">
                <a:gradFill>
                  <a:gsLst>
                    <a:gs pos="0">
                      <a:schemeClr val="accent1"/>
                    </a:gs>
                    <a:gs pos="100000">
                      <a:schemeClr val="accent2"/>
                    </a:gs>
                  </a:gsLst>
                  <a:lin ang="10800000" scaled="1"/>
                </a:gradFill>
                <a:latin typeface="Roboto Medium" panose="02000000000000000000" pitchFamily="2" charset="0"/>
              </a:rPr>
              <a:t>Kontaktai pasiteiravimui</a:t>
            </a:r>
            <a:endParaRPr lang="en-US" sz="1600" dirty="0">
              <a:gradFill>
                <a:gsLst>
                  <a:gs pos="0">
                    <a:schemeClr val="accent1"/>
                  </a:gs>
                  <a:gs pos="100000">
                    <a:schemeClr val="accent2"/>
                  </a:gs>
                </a:gsLst>
                <a:lin ang="10800000" scaled="1"/>
              </a:gradFill>
              <a:latin typeface="Roboto Medium" panose="02000000000000000000" pitchFamily="2" charset="0"/>
            </a:endParaRPr>
          </a:p>
        </p:txBody>
      </p:sp>
      <p:sp>
        <p:nvSpPr>
          <p:cNvPr id="56" name="TextBox 55">
            <a:extLst>
              <a:ext uri="{FF2B5EF4-FFF2-40B4-BE49-F238E27FC236}">
                <a16:creationId xmlns:a16="http://schemas.microsoft.com/office/drawing/2014/main" id="{08B4BA69-5979-47F9-A8BD-968B76545325}"/>
              </a:ext>
            </a:extLst>
          </p:cNvPr>
          <p:cNvSpPr txBox="1"/>
          <p:nvPr/>
        </p:nvSpPr>
        <p:spPr>
          <a:xfrm>
            <a:off x="874851" y="1874339"/>
            <a:ext cx="3869158" cy="911019"/>
          </a:xfrm>
          <a:prstGeom prst="rect">
            <a:avLst/>
          </a:prstGeom>
          <a:noFill/>
        </p:spPr>
        <p:txBody>
          <a:bodyPr wrap="square" rtlCol="0" anchor="b">
            <a:spAutoFit/>
          </a:bodyPr>
          <a:lstStyle/>
          <a:p>
            <a:pPr>
              <a:lnSpc>
                <a:spcPct val="120000"/>
              </a:lnSpc>
            </a:pPr>
            <a:r>
              <a:rPr lang="lt-LT" sz="4800" b="1" dirty="0">
                <a:solidFill>
                  <a:schemeClr val="tx1">
                    <a:lumMod val="75000"/>
                    <a:lumOff val="25000"/>
                  </a:schemeClr>
                </a:solidFill>
                <a:latin typeface="Roboto" panose="02000000000000000000" pitchFamily="2" charset="0"/>
              </a:rPr>
              <a:t>Klausimai?</a:t>
            </a:r>
            <a:endParaRPr lang="en-US" sz="4800" b="1" dirty="0">
              <a:solidFill>
                <a:schemeClr val="tx1">
                  <a:lumMod val="75000"/>
                  <a:lumOff val="25000"/>
                </a:schemeClr>
              </a:solidFill>
              <a:latin typeface="Roboto" panose="02000000000000000000" pitchFamily="2" charset="0"/>
            </a:endParaRPr>
          </a:p>
        </p:txBody>
      </p:sp>
      <p:grpSp>
        <p:nvGrpSpPr>
          <p:cNvPr id="15" name="Group 14">
            <a:extLst>
              <a:ext uri="{FF2B5EF4-FFF2-40B4-BE49-F238E27FC236}">
                <a16:creationId xmlns:a16="http://schemas.microsoft.com/office/drawing/2014/main" id="{A87E3D55-9BF4-8034-92FA-0B7ECCEC9566}"/>
              </a:ext>
            </a:extLst>
          </p:cNvPr>
          <p:cNvGrpSpPr/>
          <p:nvPr/>
        </p:nvGrpSpPr>
        <p:grpSpPr>
          <a:xfrm>
            <a:off x="8274154" y="3345151"/>
            <a:ext cx="3042994" cy="2098520"/>
            <a:chOff x="5963265" y="3667876"/>
            <a:chExt cx="3042994" cy="2098520"/>
          </a:xfrm>
        </p:grpSpPr>
        <p:sp>
          <p:nvSpPr>
            <p:cNvPr id="16" name="Rectangle: Rounded Corners 2">
              <a:extLst>
                <a:ext uri="{FF2B5EF4-FFF2-40B4-BE49-F238E27FC236}">
                  <a16:creationId xmlns:a16="http://schemas.microsoft.com/office/drawing/2014/main" id="{8ACF2169-3D75-DE83-F6F2-B27C7E1B2CE3}"/>
                </a:ext>
              </a:extLst>
            </p:cNvPr>
            <p:cNvSpPr/>
            <p:nvPr/>
          </p:nvSpPr>
          <p:spPr>
            <a:xfrm>
              <a:off x="5963265" y="3667876"/>
              <a:ext cx="3042994" cy="2098520"/>
            </a:xfrm>
            <a:prstGeom prst="round2Diag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17" name="TextBox 16">
              <a:extLst>
                <a:ext uri="{FF2B5EF4-FFF2-40B4-BE49-F238E27FC236}">
                  <a16:creationId xmlns:a16="http://schemas.microsoft.com/office/drawing/2014/main" id="{F8B182D4-B484-5865-7331-8A919BDC44EC}"/>
                </a:ext>
              </a:extLst>
            </p:cNvPr>
            <p:cNvSpPr txBox="1"/>
            <p:nvPr/>
          </p:nvSpPr>
          <p:spPr>
            <a:xfrm>
              <a:off x="6792907" y="3943746"/>
              <a:ext cx="1685067"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+ 370 658 82370</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18" name="Freeform 50">
              <a:extLst>
                <a:ext uri="{FF2B5EF4-FFF2-40B4-BE49-F238E27FC236}">
                  <a16:creationId xmlns:a16="http://schemas.microsoft.com/office/drawing/2014/main" id="{AA91B424-378D-88C9-91A6-C2435C5AC323}"/>
                </a:ext>
              </a:extLst>
            </p:cNvPr>
            <p:cNvSpPr>
              <a:spLocks noChangeArrowheads="1"/>
            </p:cNvSpPr>
            <p:nvPr/>
          </p:nvSpPr>
          <p:spPr bwMode="auto">
            <a:xfrm>
              <a:off x="6622667" y="4053072"/>
              <a:ext cx="133270" cy="132212"/>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accent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19" name="TextBox 18">
              <a:extLst>
                <a:ext uri="{FF2B5EF4-FFF2-40B4-BE49-F238E27FC236}">
                  <a16:creationId xmlns:a16="http://schemas.microsoft.com/office/drawing/2014/main" id="{CB2CD4B2-1D0B-56DD-B74E-639E9AA8F073}"/>
                </a:ext>
              </a:extLst>
            </p:cNvPr>
            <p:cNvSpPr txBox="1"/>
            <p:nvPr/>
          </p:nvSpPr>
          <p:spPr>
            <a:xfrm>
              <a:off x="6792378" y="5171977"/>
              <a:ext cx="1812524" cy="310854"/>
            </a:xfrm>
            <a:prstGeom prst="rect">
              <a:avLst/>
            </a:prstGeom>
            <a:noFill/>
          </p:spPr>
          <p:txBody>
            <a:bodyPr wrap="square" rtlCol="0">
              <a:spAutoFit/>
            </a:bodyPr>
            <a:lstStyle/>
            <a:p>
              <a:pPr>
                <a:lnSpc>
                  <a:spcPct val="130000"/>
                </a:lnSpc>
              </a:pPr>
              <a:r>
                <a:rPr lang="en-US" sz="1200" dirty="0">
                  <a:solidFill>
                    <a:schemeClr val="tx1">
                      <a:lumMod val="65000"/>
                      <a:lumOff val="35000"/>
                    </a:schemeClr>
                  </a:solidFill>
                  <a:latin typeface="Roboto" panose="02000000000000000000" pitchFamily="2" charset="0"/>
                  <a:cs typeface="Poppins Light" panose="00000400000000000000" pitchFamily="2" charset="0"/>
                  <a:hlinkClick r:id="rId3">
                    <a:extLst>
                      <a:ext uri="{A12FA001-AC4F-418D-AE19-62706E023703}">
                        <ahyp:hlinkClr xmlns:ahyp="http://schemas.microsoft.com/office/drawing/2018/hyperlinkcolor" val="tx"/>
                      </a:ext>
                    </a:extLst>
                  </a:hlinkClick>
                </a:rPr>
                <a:t>https://sppd.lrv.lt/</a:t>
              </a:r>
              <a:r>
                <a:rPr lang="lt-LT" sz="1200" dirty="0">
                  <a:solidFill>
                    <a:schemeClr val="tx1">
                      <a:lumMod val="65000"/>
                      <a:lumOff val="35000"/>
                    </a:schemeClr>
                  </a:solidFill>
                  <a:latin typeface="Roboto" panose="02000000000000000000" pitchFamily="2" charset="0"/>
                  <a:cs typeface="Poppins Light" panose="00000400000000000000" pitchFamily="2" charset="0"/>
                </a:rPr>
                <a:t> </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20" name="Freeform 87">
              <a:extLst>
                <a:ext uri="{FF2B5EF4-FFF2-40B4-BE49-F238E27FC236}">
                  <a16:creationId xmlns:a16="http://schemas.microsoft.com/office/drawing/2014/main" id="{925ACCE8-B75B-163F-CB22-9F75592C528E}"/>
                </a:ext>
              </a:extLst>
            </p:cNvPr>
            <p:cNvSpPr>
              <a:spLocks noChangeArrowheads="1"/>
            </p:cNvSpPr>
            <p:nvPr/>
          </p:nvSpPr>
          <p:spPr bwMode="auto">
            <a:xfrm>
              <a:off x="6620022" y="5279716"/>
              <a:ext cx="137502" cy="135386"/>
            </a:xfrm>
            <a:custGeom>
              <a:avLst/>
              <a:gdLst>
                <a:gd name="T0" fmla="*/ 51370 w 462"/>
                <a:gd name="T1" fmla="*/ 67883 h 452"/>
                <a:gd name="T2" fmla="*/ 83086 w 462"/>
                <a:gd name="T3" fmla="*/ 43607 h 452"/>
                <a:gd name="T4" fmla="*/ 83086 w 462"/>
                <a:gd name="T5" fmla="*/ 31469 h 452"/>
                <a:gd name="T6" fmla="*/ 19655 w 462"/>
                <a:gd name="T7" fmla="*/ 39561 h 452"/>
                <a:gd name="T8" fmla="*/ 51370 w 462"/>
                <a:gd name="T9" fmla="*/ 67883 h 452"/>
                <a:gd name="T10" fmla="*/ 27695 w 462"/>
                <a:gd name="T11" fmla="*/ 87664 h 452"/>
                <a:gd name="T12" fmla="*/ 11614 w 462"/>
                <a:gd name="T13" fmla="*/ 55745 h 452"/>
                <a:gd name="T14" fmla="*/ 15634 w 462"/>
                <a:gd name="T15" fmla="*/ 151051 h 452"/>
                <a:gd name="T16" fmla="*/ 27695 w 462"/>
                <a:gd name="T17" fmla="*/ 87664 h 452"/>
                <a:gd name="T18" fmla="*/ 102741 w 462"/>
                <a:gd name="T19" fmla="*/ 15735 h 452"/>
                <a:gd name="T20" fmla="*/ 154558 w 462"/>
                <a:gd name="T21" fmla="*/ 11688 h 452"/>
                <a:gd name="T22" fmla="*/ 67452 w 462"/>
                <a:gd name="T23" fmla="*/ 3596 h 452"/>
                <a:gd name="T24" fmla="*/ 102741 w 462"/>
                <a:gd name="T25" fmla="*/ 15735 h 452"/>
                <a:gd name="T26" fmla="*/ 134456 w 462"/>
                <a:gd name="T27" fmla="*/ 119582 h 452"/>
                <a:gd name="T28" fmla="*/ 110781 w 462"/>
                <a:gd name="T29" fmla="*/ 59342 h 452"/>
                <a:gd name="T30" fmla="*/ 91127 w 462"/>
                <a:gd name="T31" fmla="*/ 55745 h 452"/>
                <a:gd name="T32" fmla="*/ 71472 w 462"/>
                <a:gd name="T33" fmla="*/ 87664 h 452"/>
                <a:gd name="T34" fmla="*/ 134456 w 462"/>
                <a:gd name="T35" fmla="*/ 119582 h 452"/>
                <a:gd name="T36" fmla="*/ 162152 w 462"/>
                <a:gd name="T37" fmla="*/ 147005 h 452"/>
                <a:gd name="T38" fmla="*/ 162152 w 462"/>
                <a:gd name="T39" fmla="*/ 182970 h 452"/>
                <a:gd name="T40" fmla="*/ 174213 w 462"/>
                <a:gd name="T41" fmla="*/ 135317 h 452"/>
                <a:gd name="T42" fmla="*/ 130436 w 462"/>
                <a:gd name="T43" fmla="*/ 135317 h 452"/>
                <a:gd name="T44" fmla="*/ 63431 w 462"/>
                <a:gd name="T45" fmla="*/ 107444 h 452"/>
                <a:gd name="T46" fmla="*/ 47797 w 462"/>
                <a:gd name="T47" fmla="*/ 107444 h 452"/>
                <a:gd name="T48" fmla="*/ 63431 w 462"/>
                <a:gd name="T49" fmla="*/ 195108 h 452"/>
                <a:gd name="T50" fmla="*/ 170192 w 462"/>
                <a:gd name="T51" fmla="*/ 23827 h 452"/>
                <a:gd name="T52" fmla="*/ 122842 w 462"/>
                <a:gd name="T53" fmla="*/ 35515 h 452"/>
                <a:gd name="T54" fmla="*/ 122842 w 462"/>
                <a:gd name="T55" fmla="*/ 47653 h 452"/>
                <a:gd name="T56" fmla="*/ 174213 w 462"/>
                <a:gd name="T57" fmla="*/ 119582 h 452"/>
                <a:gd name="T58" fmla="*/ 205928 w 462"/>
                <a:gd name="T59" fmla="*/ 99352 h 452"/>
                <a:gd name="T60" fmla="*/ 142497 w 462"/>
                <a:gd name="T61" fmla="*/ 147005 h 452"/>
                <a:gd name="T62" fmla="*/ 79066 w 462"/>
                <a:gd name="T63" fmla="*/ 199154 h 452"/>
                <a:gd name="T64" fmla="*/ 146517 w 462"/>
                <a:gd name="T65" fmla="*/ 195108 h 452"/>
                <a:gd name="T66" fmla="*/ 146517 w 462"/>
                <a:gd name="T67" fmla="*/ 151051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accent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21" name="Rectangle: Rounded Corners 41">
              <a:extLst>
                <a:ext uri="{FF2B5EF4-FFF2-40B4-BE49-F238E27FC236}">
                  <a16:creationId xmlns:a16="http://schemas.microsoft.com/office/drawing/2014/main" id="{38F7383E-B0F9-96EA-77D4-8D8EC30F46DF}"/>
                </a:ext>
              </a:extLst>
            </p:cNvPr>
            <p:cNvSpPr/>
            <p:nvPr/>
          </p:nvSpPr>
          <p:spPr>
            <a:xfrm>
              <a:off x="6280801" y="4442859"/>
              <a:ext cx="2407920" cy="53828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22" name="TextBox 21">
              <a:extLst>
                <a:ext uri="{FF2B5EF4-FFF2-40B4-BE49-F238E27FC236}">
                  <a16:creationId xmlns:a16="http://schemas.microsoft.com/office/drawing/2014/main" id="{CD96B8EB-3789-3ABA-E351-201903DE737D}"/>
                </a:ext>
              </a:extLst>
            </p:cNvPr>
            <p:cNvSpPr txBox="1"/>
            <p:nvPr/>
          </p:nvSpPr>
          <p:spPr>
            <a:xfrm>
              <a:off x="6620023" y="4542227"/>
              <a:ext cx="2068698" cy="310854"/>
            </a:xfrm>
            <a:prstGeom prst="rect">
              <a:avLst/>
            </a:prstGeom>
            <a:noFill/>
          </p:spPr>
          <p:txBody>
            <a:bodyPr wrap="square" rtlCol="0" anchor="ctr">
              <a:spAutoFit/>
            </a:bodyPr>
            <a:lstStyle/>
            <a:p>
              <a:pPr>
                <a:lnSpc>
                  <a:spcPct val="130000"/>
                </a:lnSpc>
              </a:pPr>
              <a:r>
                <a:rPr lang="lt-LT" sz="1200" dirty="0">
                  <a:solidFill>
                    <a:schemeClr val="bg1"/>
                  </a:solidFill>
                  <a:latin typeface="Roboto" panose="02000000000000000000" pitchFamily="2" charset="0"/>
                  <a:cs typeface="Poppins Light" panose="00000400000000000000" pitchFamily="2" charset="0"/>
                </a:rPr>
                <a:t>e</a:t>
              </a:r>
              <a:r>
                <a:rPr lang="en-US" sz="1200" dirty="0">
                  <a:solidFill>
                    <a:schemeClr val="bg1"/>
                  </a:solidFill>
                  <a:latin typeface="Roboto" panose="02000000000000000000" pitchFamily="2" charset="0"/>
                  <a:cs typeface="Poppins Light" panose="00000400000000000000" pitchFamily="2" charset="0"/>
                </a:rPr>
                <a:t>dita.</a:t>
              </a:r>
              <a:r>
                <a:rPr lang="lt-LT" sz="1200" dirty="0">
                  <a:solidFill>
                    <a:schemeClr val="bg1"/>
                  </a:solidFill>
                  <a:latin typeface="Roboto" panose="02000000000000000000" pitchFamily="2" charset="0"/>
                  <a:cs typeface="Poppins Light" panose="00000400000000000000" pitchFamily="2" charset="0"/>
                </a:rPr>
                <a:t>k</a:t>
              </a:r>
              <a:r>
                <a:rPr lang="en-US" sz="1200" dirty="0" err="1">
                  <a:solidFill>
                    <a:schemeClr val="bg1"/>
                  </a:solidFill>
                  <a:latin typeface="Roboto" panose="02000000000000000000" pitchFamily="2" charset="0"/>
                  <a:cs typeface="Poppins Light" panose="00000400000000000000" pitchFamily="2" charset="0"/>
                </a:rPr>
                <a:t>arpaviciene@sppd.lt</a:t>
              </a:r>
              <a:endParaRPr lang="en-US" sz="1200" dirty="0">
                <a:solidFill>
                  <a:schemeClr val="bg1"/>
                </a:solidFill>
                <a:latin typeface="Roboto" panose="02000000000000000000" pitchFamily="2" charset="0"/>
                <a:cs typeface="Poppins Light" panose="00000400000000000000" pitchFamily="2" charset="0"/>
              </a:endParaRPr>
            </a:p>
          </p:txBody>
        </p:sp>
        <p:sp>
          <p:nvSpPr>
            <p:cNvPr id="23" name="Freeform 51">
              <a:extLst>
                <a:ext uri="{FF2B5EF4-FFF2-40B4-BE49-F238E27FC236}">
                  <a16:creationId xmlns:a16="http://schemas.microsoft.com/office/drawing/2014/main" id="{FF434D9B-FDC0-F5E9-FF7F-4A69CFBA0590}"/>
                </a:ext>
              </a:extLst>
            </p:cNvPr>
            <p:cNvSpPr>
              <a:spLocks noChangeArrowheads="1"/>
            </p:cNvSpPr>
            <p:nvPr/>
          </p:nvSpPr>
          <p:spPr bwMode="auto">
            <a:xfrm>
              <a:off x="6440631" y="4669162"/>
              <a:ext cx="138560" cy="85674"/>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sp>
        <p:nvSpPr>
          <p:cNvPr id="24" name="Rectangle 23">
            <a:extLst>
              <a:ext uri="{FF2B5EF4-FFF2-40B4-BE49-F238E27FC236}">
                <a16:creationId xmlns:a16="http://schemas.microsoft.com/office/drawing/2014/main" id="{130B7009-2877-21E5-C578-C74C740E3500}"/>
              </a:ext>
            </a:extLst>
          </p:cNvPr>
          <p:cNvSpPr/>
          <p:nvPr/>
        </p:nvSpPr>
        <p:spPr>
          <a:xfrm>
            <a:off x="4913624" y="2125590"/>
            <a:ext cx="3042994" cy="867930"/>
          </a:xfrm>
          <a:prstGeom prst="rect">
            <a:avLst/>
          </a:prstGeom>
        </p:spPr>
        <p:txBody>
          <a:bodyPr wrap="square">
            <a:spAutoFit/>
          </a:bodyPr>
          <a:lstStyle/>
          <a:p>
            <a:pPr algn="ctr">
              <a:lnSpc>
                <a:spcPct val="130000"/>
              </a:lnSpc>
              <a:spcAft>
                <a:spcPts val="600"/>
              </a:spcAft>
            </a:pPr>
            <a:r>
              <a:rPr lang="en-US" sz="1200" b="1" dirty="0" err="1">
                <a:solidFill>
                  <a:srgbClr val="0500E0"/>
                </a:solidFill>
                <a:latin typeface="Roboto" panose="02000000000000000000" pitchFamily="2" charset="0"/>
                <a:cs typeface="Poppins Light" panose="00000400000000000000" pitchFamily="2" charset="0"/>
              </a:rPr>
              <a:t>Konkurso</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turinio</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klausimais</a:t>
            </a:r>
            <a:endParaRPr lang="lt-LT" sz="1200" b="1" dirty="0">
              <a:solidFill>
                <a:srgbClr val="0500E0"/>
              </a:solidFill>
              <a:latin typeface="Roboto" panose="02000000000000000000" pitchFamily="2" charset="0"/>
              <a:cs typeface="Poppins Light" panose="00000400000000000000" pitchFamily="2" charset="0"/>
            </a:endParaRP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Darius Grigaliūnas</a:t>
            </a: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Jaunimo reikalų agentūra</a:t>
            </a:r>
          </a:p>
        </p:txBody>
      </p:sp>
      <p:sp>
        <p:nvSpPr>
          <p:cNvPr id="25" name="Rectangle 24">
            <a:extLst>
              <a:ext uri="{FF2B5EF4-FFF2-40B4-BE49-F238E27FC236}">
                <a16:creationId xmlns:a16="http://schemas.microsoft.com/office/drawing/2014/main" id="{8CBD089F-472D-F508-22AC-B23C8F8A5744}"/>
              </a:ext>
            </a:extLst>
          </p:cNvPr>
          <p:cNvSpPr/>
          <p:nvPr/>
        </p:nvSpPr>
        <p:spPr>
          <a:xfrm>
            <a:off x="8274154" y="2125590"/>
            <a:ext cx="3042994" cy="1107996"/>
          </a:xfrm>
          <a:prstGeom prst="rect">
            <a:avLst/>
          </a:prstGeom>
        </p:spPr>
        <p:txBody>
          <a:bodyPr wrap="square">
            <a:spAutoFit/>
          </a:bodyPr>
          <a:lstStyle/>
          <a:p>
            <a:pPr algn="ctr">
              <a:lnSpc>
                <a:spcPct val="130000"/>
              </a:lnSpc>
              <a:spcAft>
                <a:spcPts val="600"/>
              </a:spcAft>
            </a:pPr>
            <a:r>
              <a:rPr lang="en-US" sz="1200" b="1" dirty="0" err="1">
                <a:solidFill>
                  <a:srgbClr val="0500E0"/>
                </a:solidFill>
                <a:latin typeface="Roboto" panose="02000000000000000000" pitchFamily="2" charset="0"/>
                <a:cs typeface="Poppins Light" panose="00000400000000000000" pitchFamily="2" charset="0"/>
              </a:rPr>
              <a:t>SoPAS</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naudojimo</a:t>
            </a:r>
            <a:r>
              <a:rPr lang="en-US" sz="1200" b="1" dirty="0">
                <a:solidFill>
                  <a:srgbClr val="0500E0"/>
                </a:solidFill>
                <a:latin typeface="Roboto" panose="02000000000000000000" pitchFamily="2" charset="0"/>
                <a:cs typeface="Poppins Light" panose="00000400000000000000" pitchFamily="2" charset="0"/>
              </a:rPr>
              <a:t> </a:t>
            </a:r>
            <a:r>
              <a:rPr lang="en-US" sz="1200" b="1" dirty="0" err="1">
                <a:solidFill>
                  <a:srgbClr val="0500E0"/>
                </a:solidFill>
                <a:latin typeface="Roboto" panose="02000000000000000000" pitchFamily="2" charset="0"/>
                <a:cs typeface="Poppins Light" panose="00000400000000000000" pitchFamily="2" charset="0"/>
              </a:rPr>
              <a:t>klausimais</a:t>
            </a:r>
            <a:endParaRPr lang="lt-LT" sz="1200" b="1" dirty="0">
              <a:solidFill>
                <a:srgbClr val="0500E0"/>
              </a:solidFill>
              <a:latin typeface="Roboto" panose="02000000000000000000" pitchFamily="2" charset="0"/>
              <a:cs typeface="Poppins Light" panose="00000400000000000000" pitchFamily="2" charset="0"/>
            </a:endParaRPr>
          </a:p>
          <a:p>
            <a:pPr algn="ctr">
              <a:lnSpc>
                <a:spcPct val="130000"/>
              </a:lnSpc>
            </a:pPr>
            <a:r>
              <a:rPr lang="lt-LT" sz="1200" dirty="0">
                <a:solidFill>
                  <a:srgbClr val="0500E0"/>
                </a:solidFill>
                <a:latin typeface="Roboto" panose="02000000000000000000" pitchFamily="2" charset="0"/>
                <a:cs typeface="Poppins Light" panose="00000400000000000000" pitchFamily="2" charset="0"/>
              </a:rPr>
              <a:t>Edita Karpavičienė</a:t>
            </a: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Socialinių paslaugų priežiūros departamentas</a:t>
            </a:r>
            <a:endParaRPr lang="en-US" sz="1200" dirty="0">
              <a:solidFill>
                <a:schemeClr val="tx1">
                  <a:lumMod val="75000"/>
                  <a:lumOff val="25000"/>
                </a:schemeClr>
              </a:solidFill>
              <a:latin typeface="Roboto" panose="02000000000000000000" pitchFamily="2" charset="0"/>
              <a:cs typeface="Poppins Light" panose="00000400000000000000" pitchFamily="2" charset="0"/>
            </a:endParaRPr>
          </a:p>
        </p:txBody>
      </p:sp>
    </p:spTree>
    <p:extLst>
      <p:ext uri="{BB962C8B-B14F-4D97-AF65-F5344CB8AC3E}">
        <p14:creationId xmlns:p14="http://schemas.microsoft.com/office/powerpoint/2010/main" val="700904224"/>
      </p:ext>
    </p:extLst>
  </p:cSld>
  <p:clrMapOvr>
    <a:masterClrMapping/>
  </p:clrMapOvr>
</p:sld>
</file>

<file path=ppt/theme/theme1.xml><?xml version="1.0" encoding="utf-8"?>
<a:theme xmlns:a="http://schemas.openxmlformats.org/drawingml/2006/main" name="Office Theme">
  <a:themeElements>
    <a:clrScheme name="Custom 5">
      <a:dk1>
        <a:srgbClr val="000000"/>
      </a:dk1>
      <a:lt1>
        <a:srgbClr val="FFFFFF"/>
      </a:lt1>
      <a:dk2>
        <a:srgbClr val="2D3847"/>
      </a:dk2>
      <a:lt2>
        <a:srgbClr val="E7E6E6"/>
      </a:lt2>
      <a:accent1>
        <a:srgbClr val="0500E0"/>
      </a:accent1>
      <a:accent2>
        <a:srgbClr val="0500E0"/>
      </a:accent2>
      <a:accent3>
        <a:srgbClr val="0500E0"/>
      </a:accent3>
      <a:accent4>
        <a:srgbClr val="B4B4B4"/>
      </a:accent4>
      <a:accent5>
        <a:srgbClr val="8492A6"/>
      </a:accent5>
      <a:accent6>
        <a:srgbClr val="7B8799"/>
      </a:accent6>
      <a:hlink>
        <a:srgbClr val="050000"/>
      </a:hlink>
      <a:folHlink>
        <a:srgbClr val="051F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5">
    <a:dk1>
      <a:srgbClr val="000000"/>
    </a:dk1>
    <a:lt1>
      <a:srgbClr val="FFFFFF"/>
    </a:lt1>
    <a:dk2>
      <a:srgbClr val="2D3847"/>
    </a:dk2>
    <a:lt2>
      <a:srgbClr val="E7E6E6"/>
    </a:lt2>
    <a:accent1>
      <a:srgbClr val="0500E0"/>
    </a:accent1>
    <a:accent2>
      <a:srgbClr val="0500E0"/>
    </a:accent2>
    <a:accent3>
      <a:srgbClr val="0500E0"/>
    </a:accent3>
    <a:accent4>
      <a:srgbClr val="B4B4B4"/>
    </a:accent4>
    <a:accent5>
      <a:srgbClr val="8492A6"/>
    </a:accent5>
    <a:accent6>
      <a:srgbClr val="7B8799"/>
    </a:accent6>
    <a:hlink>
      <a:srgbClr val="050000"/>
    </a:hlink>
    <a:folHlink>
      <a:srgbClr val="051F6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C2492C7DF157438F6CA89072FECA95" ma:contentTypeVersion="16" ma:contentTypeDescription="Create a new document." ma:contentTypeScope="" ma:versionID="213b62ca3cdbd007fa0836d8cf53ddcd">
  <xsd:schema xmlns:xsd="http://www.w3.org/2001/XMLSchema" xmlns:xs="http://www.w3.org/2001/XMLSchema" xmlns:p="http://schemas.microsoft.com/office/2006/metadata/properties" xmlns:ns2="0bac2d99-4ba3-4cba-b334-c7c5f96905a5" xmlns:ns3="b40a99f6-73db-4ed2-bd6c-6ed49f01825e" targetNamespace="http://schemas.microsoft.com/office/2006/metadata/properties" ma:root="true" ma:fieldsID="13c2f6bc2eae14c2d08d12f693e9b77d" ns2:_="" ns3:_="">
    <xsd:import namespace="0bac2d99-4ba3-4cba-b334-c7c5f96905a5"/>
    <xsd:import namespace="b40a99f6-73db-4ed2-bd6c-6ed49f0182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c2d99-4ba3-4cba-b334-c7c5f96905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Length (seconds)"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6161f5-d1b9-427a-854c-a87ab34fd88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40a99f6-73db-4ed2-bd6c-6ed49f01825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1cfd9e2-588a-48cf-9e9f-ba1af7f74ef0}" ma:internalName="TaxCatchAll" ma:showField="CatchAllData" ma:web="b40a99f6-73db-4ed2-bd6c-6ed49f0182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40a99f6-73db-4ed2-bd6c-6ed49f01825e" xsi:nil="true"/>
    <lcf76f155ced4ddcb4097134ff3c332f xmlns="0bac2d99-4ba3-4cba-b334-c7c5f96905a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246162-26B0-4BD0-B32A-F3AC0DF891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c2d99-4ba3-4cba-b334-c7c5f96905a5"/>
    <ds:schemaRef ds:uri="b40a99f6-73db-4ed2-bd6c-6ed49f0182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79D8ED-74AF-489C-8BC8-37ED04A85665}">
  <ds:schemaRefs>
    <ds:schemaRef ds:uri="http://schemas.microsoft.com/office/2006/metadata/properties"/>
    <ds:schemaRef ds:uri="http://schemas.microsoft.com/office/infopath/2007/PartnerControls"/>
    <ds:schemaRef ds:uri="b40a99f6-73db-4ed2-bd6c-6ed49f01825e"/>
    <ds:schemaRef ds:uri="0bac2d99-4ba3-4cba-b334-c7c5f96905a5"/>
  </ds:schemaRefs>
</ds:datastoreItem>
</file>

<file path=customXml/itemProps3.xml><?xml version="1.0" encoding="utf-8"?>
<ds:datastoreItem xmlns:ds="http://schemas.openxmlformats.org/officeDocument/2006/customXml" ds:itemID="{B2F4D730-28E5-40CE-B4FB-75ACE07E28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14501</TotalTime>
  <Words>1757</Words>
  <Application>Microsoft Office PowerPoint</Application>
  <PresentationFormat>Widescreen</PresentationFormat>
  <Paragraphs>168</Paragraphs>
  <Slides>27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Poppins Light</vt:lpstr>
      <vt:lpstr>Roboto</vt:lpstr>
      <vt:lpstr>Roboto Medium</vt:lpstr>
      <vt:lpstr>Segoe UI Light</vt:lpstr>
      <vt:lpstr>Times New Roman</vt:lpstr>
      <vt:lpstr>Office Theme</vt:lpstr>
      <vt:lpstr>PowerPoint Presentation</vt:lpstr>
      <vt:lpstr>PowerPoint Presentation</vt:lpstr>
      <vt:lpstr>PowerPoint Presentation</vt:lpstr>
      <vt:lpstr>Prisijungimas prie SoPAS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Dava Faqkli</dc:creator>
  <cp:lastModifiedBy>Gintarė Stankevičienė</cp:lastModifiedBy>
  <cp:revision>76</cp:revision>
  <dcterms:created xsi:type="dcterms:W3CDTF">2021-11-26T03:33:10Z</dcterms:created>
  <dcterms:modified xsi:type="dcterms:W3CDTF">2026-07-15T12:51:56Z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0x010100CAC2492C7DF157438F6CA89072FECA95</vt:lpwstr>
  </property>
</Properties>
</file>