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8"/>
  </p:notesMasterIdLst>
  <p:sldIdLst>
    <p:sldId id="258" r:id="rId5"/>
    <p:sldId id="287" r:id="rId6"/>
    <p:sldId id="261" r:id="rId7"/>
    <p:sldId id="1411" r:id="rId8"/>
    <p:sldId id="338" r:id="rId9"/>
    <p:sldId id="1413" r:id="rId10"/>
    <p:sldId id="1423" r:id="rId11"/>
    <p:sldId id="1433" r:id="rId12"/>
    <p:sldId id="1434" r:id="rId13"/>
    <p:sldId id="1435" r:id="rId14"/>
    <p:sldId id="1448" r:id="rId15"/>
    <p:sldId id="1415" r:id="rId16"/>
    <p:sldId id="1445" r:id="rId17"/>
    <p:sldId id="1412" r:id="rId18"/>
    <p:sldId id="1419" r:id="rId19"/>
    <p:sldId id="1426" r:id="rId20"/>
    <p:sldId id="1424" r:id="rId21"/>
    <p:sldId id="1444" r:id="rId22"/>
    <p:sldId id="1447" r:id="rId23"/>
    <p:sldId id="1446" r:id="rId24"/>
    <p:sldId id="1420" r:id="rId25"/>
    <p:sldId id="1422" r:id="rId26"/>
    <p:sldId id="1407"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Virselis" id="{77427CAA-5688-4D3E-B4EB-1E0171FAF11C}">
          <p14:sldIdLst>
            <p14:sldId id="258"/>
          </p14:sldIdLst>
        </p14:section>
        <p14:section name="Intro" id="{C939F65A-44F0-4C9F-B719-3CA1D7E461A4}">
          <p14:sldIdLst>
            <p14:sldId id="287"/>
          </p14:sldIdLst>
        </p14:section>
        <p14:section name="Paragrafai" id="{C63F74CE-C789-415E-A005-169357787154}">
          <p14:sldIdLst>
            <p14:sldId id="261"/>
            <p14:sldId id="1411"/>
            <p14:sldId id="338"/>
            <p14:sldId id="1413"/>
            <p14:sldId id="1423"/>
            <p14:sldId id="1433"/>
            <p14:sldId id="1434"/>
            <p14:sldId id="1435"/>
            <p14:sldId id="1448"/>
            <p14:sldId id="1415"/>
            <p14:sldId id="1445"/>
            <p14:sldId id="1412"/>
            <p14:sldId id="1419"/>
            <p14:sldId id="1426"/>
            <p14:sldId id="1424"/>
            <p14:sldId id="1444"/>
            <p14:sldId id="1447"/>
            <p14:sldId id="1446"/>
            <p14:sldId id="1420"/>
            <p14:sldId id="1422"/>
          </p14:sldIdLst>
        </p14:section>
        <p14:section name="foto ir visi kiti" id="{4B2B8308-29FE-4809-A981-81FD56FBBCB5}">
          <p14:sldIdLst>
            <p14:sldId id="1407"/>
          </p14:sldIdLst>
        </p14:section>
      </p14:sectionLst>
    </p:ext>
    <p:ext uri="{EFAFB233-063F-42B5-8137-9DF3F51BA10A}">
      <p15:sldGuideLst xmlns:p15="http://schemas.microsoft.com/office/powerpoint/2012/main">
        <p15:guide id="1" orient="horz" pos="2183"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500E0"/>
    <a:srgbClr val="FF7B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EC3622F-D2E0-4B52-97E3-B287F0648098}" v="23" dt="2026-07-27T06:36:35.94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538" autoAdjust="0"/>
    <p:restoredTop sz="95033" autoAdjust="0"/>
  </p:normalViewPr>
  <p:slideViewPr>
    <p:cSldViewPr snapToGrid="0" showGuides="1">
      <p:cViewPr varScale="1">
        <p:scale>
          <a:sx n="47" d="100"/>
          <a:sy n="47" d="100"/>
        </p:scale>
        <p:origin x="43" y="734"/>
      </p:cViewPr>
      <p:guideLst>
        <p:guide orient="horz" pos="2183"/>
        <p:guide pos="3840"/>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viewProps" Target="viewProps.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atrikas Borisovas" userId="14f40cfc-39f5-4062-b106-54ea6b68e2e0" providerId="ADAL" clId="{347B833C-2DA0-4982-ABC8-5A853916818E}"/>
    <pc:docChg chg="undo custSel addSld delSld modSld sldOrd modSection">
      <pc:chgData name="Patrikas Borisovas" userId="14f40cfc-39f5-4062-b106-54ea6b68e2e0" providerId="ADAL" clId="{347B833C-2DA0-4982-ABC8-5A853916818E}" dt="2026-07-27T07:21:36.480" v="498" actId="2696"/>
      <pc:docMkLst>
        <pc:docMk/>
      </pc:docMkLst>
      <pc:sldChg chg="modSp mod">
        <pc:chgData name="Patrikas Borisovas" userId="14f40cfc-39f5-4062-b106-54ea6b68e2e0" providerId="ADAL" clId="{347B833C-2DA0-4982-ABC8-5A853916818E}" dt="2026-07-21T11:43:03.974" v="70" actId="20577"/>
        <pc:sldMkLst>
          <pc:docMk/>
          <pc:sldMk cId="1508928729" sldId="258"/>
        </pc:sldMkLst>
        <pc:spChg chg="mod">
          <ac:chgData name="Patrikas Borisovas" userId="14f40cfc-39f5-4062-b106-54ea6b68e2e0" providerId="ADAL" clId="{347B833C-2DA0-4982-ABC8-5A853916818E}" dt="2026-07-21T11:43:03.974" v="70" actId="20577"/>
          <ac:spMkLst>
            <pc:docMk/>
            <pc:sldMk cId="1508928729" sldId="258"/>
            <ac:spMk id="4" creationId="{344EA514-D819-AE41-D036-045D913D0F28}"/>
          </ac:spMkLst>
        </pc:spChg>
      </pc:sldChg>
      <pc:sldChg chg="addSp delSp modSp mod">
        <pc:chgData name="Patrikas Borisovas" userId="14f40cfc-39f5-4062-b106-54ea6b68e2e0" providerId="ADAL" clId="{347B833C-2DA0-4982-ABC8-5A853916818E}" dt="2026-07-21T11:44:02.582" v="77"/>
        <pc:sldMkLst>
          <pc:docMk/>
          <pc:sldMk cId="1482358159" sldId="261"/>
        </pc:sldMkLst>
        <pc:spChg chg="add mod">
          <ac:chgData name="Patrikas Borisovas" userId="14f40cfc-39f5-4062-b106-54ea6b68e2e0" providerId="ADAL" clId="{347B833C-2DA0-4982-ABC8-5A853916818E}" dt="2026-07-21T11:44:02.582" v="77"/>
          <ac:spMkLst>
            <pc:docMk/>
            <pc:sldMk cId="1482358159" sldId="261"/>
            <ac:spMk id="9" creationId="{86EF88C3-617F-420D-7213-A17D1F035CFC}"/>
          </ac:spMkLst>
        </pc:spChg>
      </pc:sldChg>
      <pc:sldChg chg="modSp mod">
        <pc:chgData name="Patrikas Borisovas" userId="14f40cfc-39f5-4062-b106-54ea6b68e2e0" providerId="ADAL" clId="{347B833C-2DA0-4982-ABC8-5A853916818E}" dt="2026-07-27T06:30:26.365" v="490" actId="20577"/>
        <pc:sldMkLst>
          <pc:docMk/>
          <pc:sldMk cId="700904224" sldId="1407"/>
        </pc:sldMkLst>
        <pc:spChg chg="mod">
          <ac:chgData name="Patrikas Borisovas" userId="14f40cfc-39f5-4062-b106-54ea6b68e2e0" providerId="ADAL" clId="{347B833C-2DA0-4982-ABC8-5A853916818E}" dt="2026-07-27T06:30:00.793" v="461" actId="20577"/>
          <ac:spMkLst>
            <pc:docMk/>
            <pc:sldMk cId="700904224" sldId="1407"/>
            <ac:spMk id="17" creationId="{F8B182D4-B484-5865-7331-8A919BDC44EC}"/>
          </ac:spMkLst>
        </pc:spChg>
        <pc:spChg chg="mod">
          <ac:chgData name="Patrikas Borisovas" userId="14f40cfc-39f5-4062-b106-54ea6b68e2e0" providerId="ADAL" clId="{347B833C-2DA0-4982-ABC8-5A853916818E}" dt="2026-07-27T06:30:26.365" v="490" actId="20577"/>
          <ac:spMkLst>
            <pc:docMk/>
            <pc:sldMk cId="700904224" sldId="1407"/>
            <ac:spMk id="22" creationId="{CD96B8EB-3789-3ABA-E351-201903DE737D}"/>
          </ac:spMkLst>
        </pc:spChg>
        <pc:spChg chg="mod">
          <ac:chgData name="Patrikas Borisovas" userId="14f40cfc-39f5-4062-b106-54ea6b68e2e0" providerId="ADAL" clId="{347B833C-2DA0-4982-ABC8-5A853916818E}" dt="2026-07-27T06:28:03.571" v="403" actId="20577"/>
          <ac:spMkLst>
            <pc:docMk/>
            <pc:sldMk cId="700904224" sldId="1407"/>
            <ac:spMk id="24" creationId="{130B7009-2877-21E5-C578-C74C740E3500}"/>
          </ac:spMkLst>
        </pc:spChg>
        <pc:spChg chg="mod">
          <ac:chgData name="Patrikas Borisovas" userId="14f40cfc-39f5-4062-b106-54ea6b68e2e0" providerId="ADAL" clId="{347B833C-2DA0-4982-ABC8-5A853916818E}" dt="2026-07-27T06:29:45.142" v="455" actId="20577"/>
          <ac:spMkLst>
            <pc:docMk/>
            <pc:sldMk cId="700904224" sldId="1407"/>
            <ac:spMk id="25" creationId="{8CBD089F-472D-F508-22AC-B23C8F8A5744}"/>
          </ac:spMkLst>
        </pc:spChg>
        <pc:spChg chg="mod">
          <ac:chgData name="Patrikas Borisovas" userId="14f40cfc-39f5-4062-b106-54ea6b68e2e0" providerId="ADAL" clId="{347B833C-2DA0-4982-ABC8-5A853916818E}" dt="2026-07-27T06:28:48.862" v="439" actId="20577"/>
          <ac:spMkLst>
            <pc:docMk/>
            <pc:sldMk cId="700904224" sldId="1407"/>
            <ac:spMk id="44" creationId="{029D4781-0A3F-4DDD-ADB9-AB53F4909117}"/>
          </ac:spMkLst>
        </pc:spChg>
        <pc:spChg chg="mod">
          <ac:chgData name="Patrikas Borisovas" userId="14f40cfc-39f5-4062-b106-54ea6b68e2e0" providerId="ADAL" clId="{347B833C-2DA0-4982-ABC8-5A853916818E}" dt="2026-07-27T06:28:59.153" v="441" actId="20577"/>
          <ac:spMkLst>
            <pc:docMk/>
            <pc:sldMk cId="700904224" sldId="1407"/>
            <ac:spMk id="46" creationId="{C7A8B467-5C40-42DF-BE86-0BA2B2C2D0E7}"/>
          </ac:spMkLst>
        </pc:spChg>
        <pc:spChg chg="mod">
          <ac:chgData name="Patrikas Borisovas" userId="14f40cfc-39f5-4062-b106-54ea6b68e2e0" providerId="ADAL" clId="{347B833C-2DA0-4982-ABC8-5A853916818E}" dt="2026-07-27T06:28:30.811" v="418" actId="20577"/>
          <ac:spMkLst>
            <pc:docMk/>
            <pc:sldMk cId="700904224" sldId="1407"/>
            <ac:spMk id="48" creationId="{DD001AF5-709E-47D6-8BFB-6EA4EF186254}"/>
          </ac:spMkLst>
        </pc:spChg>
      </pc:sldChg>
      <pc:sldChg chg="modSp mod ord">
        <pc:chgData name="Patrikas Borisovas" userId="14f40cfc-39f5-4062-b106-54ea6b68e2e0" providerId="ADAL" clId="{347B833C-2DA0-4982-ABC8-5A853916818E}" dt="2026-07-21T11:48:18.482" v="131"/>
        <pc:sldMkLst>
          <pc:docMk/>
          <pc:sldMk cId="1227276162" sldId="1412"/>
        </pc:sldMkLst>
        <pc:spChg chg="mod">
          <ac:chgData name="Patrikas Borisovas" userId="14f40cfc-39f5-4062-b106-54ea6b68e2e0" providerId="ADAL" clId="{347B833C-2DA0-4982-ABC8-5A853916818E}" dt="2026-07-21T11:47:57.936" v="129" actId="20577"/>
          <ac:spMkLst>
            <pc:docMk/>
            <pc:sldMk cId="1227276162" sldId="1412"/>
            <ac:spMk id="37" creationId="{7D390227-383A-3E69-E171-4400D34904BB}"/>
          </ac:spMkLst>
        </pc:spChg>
      </pc:sldChg>
      <pc:sldChg chg="modSp mod">
        <pc:chgData name="Patrikas Borisovas" userId="14f40cfc-39f5-4062-b106-54ea6b68e2e0" providerId="ADAL" clId="{347B833C-2DA0-4982-ABC8-5A853916818E}" dt="2026-07-21T11:50:26.379" v="147" actId="1076"/>
        <pc:sldMkLst>
          <pc:docMk/>
          <pc:sldMk cId="3950097254" sldId="1419"/>
        </pc:sldMkLst>
        <pc:spChg chg="mod">
          <ac:chgData name="Patrikas Borisovas" userId="14f40cfc-39f5-4062-b106-54ea6b68e2e0" providerId="ADAL" clId="{347B833C-2DA0-4982-ABC8-5A853916818E}" dt="2026-07-21T11:50:26.379" v="147" actId="1076"/>
          <ac:spMkLst>
            <pc:docMk/>
            <pc:sldMk cId="3950097254" sldId="1419"/>
            <ac:spMk id="4" creationId="{9A33459A-B157-4BA3-875F-A51EA45AF45C}"/>
          </ac:spMkLst>
        </pc:spChg>
      </pc:sldChg>
      <pc:sldChg chg="modSp mod">
        <pc:chgData name="Patrikas Borisovas" userId="14f40cfc-39f5-4062-b106-54ea6b68e2e0" providerId="ADAL" clId="{347B833C-2DA0-4982-ABC8-5A853916818E}" dt="2026-07-27T06:25:15.841" v="349" actId="207"/>
        <pc:sldMkLst>
          <pc:docMk/>
          <pc:sldMk cId="3668205727" sldId="1420"/>
        </pc:sldMkLst>
        <pc:spChg chg="mod">
          <ac:chgData name="Patrikas Borisovas" userId="14f40cfc-39f5-4062-b106-54ea6b68e2e0" providerId="ADAL" clId="{347B833C-2DA0-4982-ABC8-5A853916818E}" dt="2026-07-27T06:25:15.841" v="349" actId="207"/>
          <ac:spMkLst>
            <pc:docMk/>
            <pc:sldMk cId="3668205727" sldId="1420"/>
            <ac:spMk id="2" creationId="{2F27894A-7FCE-7783-1EC7-F37B41A973DD}"/>
          </ac:spMkLst>
        </pc:spChg>
      </pc:sldChg>
      <pc:sldChg chg="modSp mod">
        <pc:chgData name="Patrikas Borisovas" userId="14f40cfc-39f5-4062-b106-54ea6b68e2e0" providerId="ADAL" clId="{347B833C-2DA0-4982-ABC8-5A853916818E}" dt="2026-07-27T06:27:47.287" v="385" actId="20577"/>
        <pc:sldMkLst>
          <pc:docMk/>
          <pc:sldMk cId="2308942885" sldId="1422"/>
        </pc:sldMkLst>
        <pc:spChg chg="mod">
          <ac:chgData name="Patrikas Borisovas" userId="14f40cfc-39f5-4062-b106-54ea6b68e2e0" providerId="ADAL" clId="{347B833C-2DA0-4982-ABC8-5A853916818E}" dt="2026-07-27T06:27:47.287" v="385" actId="20577"/>
          <ac:spMkLst>
            <pc:docMk/>
            <pc:sldMk cId="2308942885" sldId="1422"/>
            <ac:spMk id="2" creationId="{E5A61B83-44AC-2414-2103-468611405FC5}"/>
          </ac:spMkLst>
        </pc:spChg>
      </pc:sldChg>
      <pc:sldChg chg="ord">
        <pc:chgData name="Patrikas Borisovas" userId="14f40cfc-39f5-4062-b106-54ea6b68e2e0" providerId="ADAL" clId="{347B833C-2DA0-4982-ABC8-5A853916818E}" dt="2026-07-21T11:45:39.378" v="86"/>
        <pc:sldMkLst>
          <pc:docMk/>
          <pc:sldMk cId="4123654673" sldId="1423"/>
        </pc:sldMkLst>
      </pc:sldChg>
      <pc:sldChg chg="modSp mod">
        <pc:chgData name="Patrikas Borisovas" userId="14f40cfc-39f5-4062-b106-54ea6b68e2e0" providerId="ADAL" clId="{347B833C-2DA0-4982-ABC8-5A853916818E}" dt="2026-07-27T05:43:10.391" v="248" actId="20577"/>
        <pc:sldMkLst>
          <pc:docMk/>
          <pc:sldMk cId="892779754" sldId="1424"/>
        </pc:sldMkLst>
        <pc:spChg chg="mod">
          <ac:chgData name="Patrikas Borisovas" userId="14f40cfc-39f5-4062-b106-54ea6b68e2e0" providerId="ADAL" clId="{347B833C-2DA0-4982-ABC8-5A853916818E}" dt="2026-07-27T05:43:10.391" v="248" actId="20577"/>
          <ac:spMkLst>
            <pc:docMk/>
            <pc:sldMk cId="892779754" sldId="1424"/>
            <ac:spMk id="3" creationId="{E3A2BC09-D462-A3C5-E6F7-049B50B43B04}"/>
          </ac:spMkLst>
        </pc:spChg>
      </pc:sldChg>
      <pc:sldChg chg="modSp mod">
        <pc:chgData name="Patrikas Borisovas" userId="14f40cfc-39f5-4062-b106-54ea6b68e2e0" providerId="ADAL" clId="{347B833C-2DA0-4982-ABC8-5A853916818E}" dt="2026-07-21T11:53:13.024" v="163" actId="14100"/>
        <pc:sldMkLst>
          <pc:docMk/>
          <pc:sldMk cId="1531834750" sldId="1426"/>
        </pc:sldMkLst>
        <pc:spChg chg="mod">
          <ac:chgData name="Patrikas Borisovas" userId="14f40cfc-39f5-4062-b106-54ea6b68e2e0" providerId="ADAL" clId="{347B833C-2DA0-4982-ABC8-5A853916818E}" dt="2026-07-21T11:53:13.024" v="163" actId="14100"/>
          <ac:spMkLst>
            <pc:docMk/>
            <pc:sldMk cId="1531834750" sldId="1426"/>
            <ac:spMk id="3" creationId="{CCE0B3F0-B99F-5B19-3FD3-54A011A04201}"/>
          </ac:spMkLst>
        </pc:spChg>
      </pc:sldChg>
      <pc:sldChg chg="add">
        <pc:chgData name="Patrikas Borisovas" userId="14f40cfc-39f5-4062-b106-54ea6b68e2e0" providerId="ADAL" clId="{347B833C-2DA0-4982-ABC8-5A853916818E}" dt="2026-07-21T11:45:05.926" v="80"/>
        <pc:sldMkLst>
          <pc:docMk/>
          <pc:sldMk cId="2497499244" sldId="1433"/>
        </pc:sldMkLst>
      </pc:sldChg>
      <pc:sldChg chg="add">
        <pc:chgData name="Patrikas Borisovas" userId="14f40cfc-39f5-4062-b106-54ea6b68e2e0" providerId="ADAL" clId="{347B833C-2DA0-4982-ABC8-5A853916818E}" dt="2026-07-21T11:45:09.492" v="81"/>
        <pc:sldMkLst>
          <pc:docMk/>
          <pc:sldMk cId="3418984514" sldId="1434"/>
        </pc:sldMkLst>
      </pc:sldChg>
      <pc:sldChg chg="add">
        <pc:chgData name="Patrikas Borisovas" userId="14f40cfc-39f5-4062-b106-54ea6b68e2e0" providerId="ADAL" clId="{347B833C-2DA0-4982-ABC8-5A853916818E}" dt="2026-07-21T11:45:12.365" v="82"/>
        <pc:sldMkLst>
          <pc:docMk/>
          <pc:sldMk cId="2981500755" sldId="1435"/>
        </pc:sldMkLst>
      </pc:sldChg>
      <pc:sldChg chg="del">
        <pc:chgData name="Patrikas Borisovas" userId="14f40cfc-39f5-4062-b106-54ea6b68e2e0" providerId="ADAL" clId="{347B833C-2DA0-4982-ABC8-5A853916818E}" dt="2026-07-27T06:25:28.755" v="350" actId="2696"/>
        <pc:sldMkLst>
          <pc:docMk/>
          <pc:sldMk cId="804394834" sldId="1438"/>
        </pc:sldMkLst>
      </pc:sldChg>
      <pc:sldChg chg="del">
        <pc:chgData name="Patrikas Borisovas" userId="14f40cfc-39f5-4062-b106-54ea6b68e2e0" providerId="ADAL" clId="{347B833C-2DA0-4982-ABC8-5A853916818E}" dt="2026-07-27T07:21:36.480" v="498" actId="2696"/>
        <pc:sldMkLst>
          <pc:docMk/>
          <pc:sldMk cId="2316956771" sldId="1441"/>
        </pc:sldMkLst>
      </pc:sldChg>
      <pc:sldChg chg="modSp mod">
        <pc:chgData name="Patrikas Borisovas" userId="14f40cfc-39f5-4062-b106-54ea6b68e2e0" providerId="ADAL" clId="{347B833C-2DA0-4982-ABC8-5A853916818E}" dt="2026-07-27T05:43:47.096" v="254" actId="5793"/>
        <pc:sldMkLst>
          <pc:docMk/>
          <pc:sldMk cId="2092425624" sldId="1444"/>
        </pc:sldMkLst>
        <pc:spChg chg="mod">
          <ac:chgData name="Patrikas Borisovas" userId="14f40cfc-39f5-4062-b106-54ea6b68e2e0" providerId="ADAL" clId="{347B833C-2DA0-4982-ABC8-5A853916818E}" dt="2026-07-27T05:43:47.096" v="254" actId="5793"/>
          <ac:spMkLst>
            <pc:docMk/>
            <pc:sldMk cId="2092425624" sldId="1444"/>
            <ac:spMk id="3" creationId="{18B2550E-3679-1D36-09C0-E75972B95C79}"/>
          </ac:spMkLst>
        </pc:spChg>
      </pc:sldChg>
      <pc:sldChg chg="modSp mod">
        <pc:chgData name="Patrikas Borisovas" userId="14f40cfc-39f5-4062-b106-54ea6b68e2e0" providerId="ADAL" clId="{347B833C-2DA0-4982-ABC8-5A853916818E}" dt="2026-07-21T11:46:34.733" v="92" actId="207"/>
        <pc:sldMkLst>
          <pc:docMk/>
          <pc:sldMk cId="2639482520" sldId="1445"/>
        </pc:sldMkLst>
        <pc:spChg chg="mod">
          <ac:chgData name="Patrikas Borisovas" userId="14f40cfc-39f5-4062-b106-54ea6b68e2e0" providerId="ADAL" clId="{347B833C-2DA0-4982-ABC8-5A853916818E}" dt="2026-07-21T11:46:34.733" v="92" actId="207"/>
          <ac:spMkLst>
            <pc:docMk/>
            <pc:sldMk cId="2639482520" sldId="1445"/>
            <ac:spMk id="4" creationId="{467297A0-CFB8-C661-81BC-87C15B3E8778}"/>
          </ac:spMkLst>
        </pc:spChg>
      </pc:sldChg>
      <pc:sldChg chg="modSp mod">
        <pc:chgData name="Patrikas Borisovas" userId="14f40cfc-39f5-4062-b106-54ea6b68e2e0" providerId="ADAL" clId="{347B833C-2DA0-4982-ABC8-5A853916818E}" dt="2026-07-27T06:55:47.441" v="497" actId="207"/>
        <pc:sldMkLst>
          <pc:docMk/>
          <pc:sldMk cId="3867630854" sldId="1446"/>
        </pc:sldMkLst>
        <pc:spChg chg="mod">
          <ac:chgData name="Patrikas Borisovas" userId="14f40cfc-39f5-4062-b106-54ea6b68e2e0" providerId="ADAL" clId="{347B833C-2DA0-4982-ABC8-5A853916818E}" dt="2026-07-27T06:55:47.441" v="497" actId="207"/>
          <ac:spMkLst>
            <pc:docMk/>
            <pc:sldMk cId="3867630854" sldId="1446"/>
            <ac:spMk id="3" creationId="{A1EBD041-A4BA-6F45-C13B-4E3080E9C8BC}"/>
          </ac:spMkLst>
        </pc:spChg>
      </pc:sldChg>
      <pc:sldChg chg="modSp mod">
        <pc:chgData name="Patrikas Borisovas" userId="14f40cfc-39f5-4062-b106-54ea6b68e2e0" providerId="ADAL" clId="{347B833C-2DA0-4982-ABC8-5A853916818E}" dt="2026-07-27T06:00:37.459" v="286" actId="1076"/>
        <pc:sldMkLst>
          <pc:docMk/>
          <pc:sldMk cId="3378870985" sldId="1447"/>
        </pc:sldMkLst>
        <pc:spChg chg="mod">
          <ac:chgData name="Patrikas Borisovas" userId="14f40cfc-39f5-4062-b106-54ea6b68e2e0" providerId="ADAL" clId="{347B833C-2DA0-4982-ABC8-5A853916818E}" dt="2026-07-27T06:00:37.459" v="286" actId="1076"/>
          <ac:spMkLst>
            <pc:docMk/>
            <pc:sldMk cId="3378870985" sldId="1447"/>
            <ac:spMk id="3" creationId="{86EB0FCB-4130-2231-3E8F-7A9D85376261}"/>
          </ac:spMkLst>
        </pc:spChg>
      </pc:sldChg>
      <pc:sldChg chg="add">
        <pc:chgData name="Patrikas Borisovas" userId="14f40cfc-39f5-4062-b106-54ea6b68e2e0" providerId="ADAL" clId="{347B833C-2DA0-4982-ABC8-5A853916818E}" dt="2026-07-21T11:45:28.074" v="83"/>
        <pc:sldMkLst>
          <pc:docMk/>
          <pc:sldMk cId="4294946267" sldId="1448"/>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Roboto" panose="02000000000000000000" pitchFamily="2" charset="0"/>
              </a:defRPr>
            </a:lvl1pPr>
          </a:lstStyle>
          <a:p>
            <a:endParaRPr lang="en-ID"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Roboto" panose="02000000000000000000" pitchFamily="2" charset="0"/>
              </a:defRPr>
            </a:lvl1pPr>
          </a:lstStyle>
          <a:p>
            <a:fld id="{4BB41E7E-9B32-465C-9C75-9FFF28A95472}" type="datetimeFigureOut">
              <a:rPr lang="en-ID" smtClean="0"/>
              <a:pPr/>
              <a:t>27/07/2026</a:t>
            </a:fld>
            <a:endParaRPr lang="en-ID"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D"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D" dirty="0"/>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Roboto" panose="02000000000000000000" pitchFamily="2" charset="0"/>
              </a:defRPr>
            </a:lvl1pPr>
          </a:lstStyle>
          <a:p>
            <a:endParaRPr lang="en-ID"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Roboto" panose="02000000000000000000" pitchFamily="2" charset="0"/>
              </a:defRPr>
            </a:lvl1pPr>
          </a:lstStyle>
          <a:p>
            <a:fld id="{52900F97-5C77-403A-AE97-7DEF7825FF31}" type="slidenum">
              <a:rPr lang="en-ID" smtClean="0"/>
              <a:pPr/>
              <a:t>‹#›</a:t>
            </a:fld>
            <a:endParaRPr lang="en-ID" dirty="0"/>
          </a:p>
        </p:txBody>
      </p:sp>
    </p:spTree>
    <p:extLst>
      <p:ext uri="{BB962C8B-B14F-4D97-AF65-F5344CB8AC3E}">
        <p14:creationId xmlns:p14="http://schemas.microsoft.com/office/powerpoint/2010/main" val="31953177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Roboto" panose="02000000000000000000" pitchFamily="2" charset="0"/>
        <a:ea typeface="+mn-ea"/>
        <a:cs typeface="+mn-cs"/>
      </a:defRPr>
    </a:lvl1pPr>
    <a:lvl2pPr marL="457200" algn="l" defTabSz="914400" rtl="0" eaLnBrk="1" latinLnBrk="0" hangingPunct="1">
      <a:defRPr sz="1200" kern="1200">
        <a:solidFill>
          <a:schemeClr val="tx1"/>
        </a:solidFill>
        <a:latin typeface="Roboto" panose="02000000000000000000" pitchFamily="2" charset="0"/>
        <a:ea typeface="+mn-ea"/>
        <a:cs typeface="+mn-cs"/>
      </a:defRPr>
    </a:lvl2pPr>
    <a:lvl3pPr marL="914400" algn="l" defTabSz="914400" rtl="0" eaLnBrk="1" latinLnBrk="0" hangingPunct="1">
      <a:defRPr sz="1200" kern="1200">
        <a:solidFill>
          <a:schemeClr val="tx1"/>
        </a:solidFill>
        <a:latin typeface="Roboto" panose="02000000000000000000" pitchFamily="2" charset="0"/>
        <a:ea typeface="+mn-ea"/>
        <a:cs typeface="+mn-cs"/>
      </a:defRPr>
    </a:lvl3pPr>
    <a:lvl4pPr marL="1371600" algn="l" defTabSz="914400" rtl="0" eaLnBrk="1" latinLnBrk="0" hangingPunct="1">
      <a:defRPr sz="1200" kern="1200">
        <a:solidFill>
          <a:schemeClr val="tx1"/>
        </a:solidFill>
        <a:latin typeface="Roboto" panose="02000000000000000000" pitchFamily="2" charset="0"/>
        <a:ea typeface="+mn-ea"/>
        <a:cs typeface="+mn-cs"/>
      </a:defRPr>
    </a:lvl4pPr>
    <a:lvl5pPr marL="1828800" algn="l" defTabSz="914400" rtl="0" eaLnBrk="1" latinLnBrk="0" hangingPunct="1">
      <a:defRPr sz="1200" kern="1200">
        <a:solidFill>
          <a:schemeClr val="tx1"/>
        </a:solidFill>
        <a:latin typeface="Roboto" panose="02000000000000000000" pitchFamily="2"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CCE33E-6FB4-429C-94CD-44CD506D58E9}"/>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endParaRPr lang="en-ID"/>
          </a:p>
        </p:txBody>
      </p:sp>
      <p:sp>
        <p:nvSpPr>
          <p:cNvPr id="3" name="Subtitle 2">
            <a:extLst>
              <a:ext uri="{FF2B5EF4-FFF2-40B4-BE49-F238E27FC236}">
                <a16:creationId xmlns:a16="http://schemas.microsoft.com/office/drawing/2014/main" id="{286CD7A0-A4B5-4673-ADA1-82536CC2ABC1}"/>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D"/>
          </a:p>
        </p:txBody>
      </p:sp>
      <p:sp>
        <p:nvSpPr>
          <p:cNvPr id="4" name="Date Placeholder 3">
            <a:extLst>
              <a:ext uri="{FF2B5EF4-FFF2-40B4-BE49-F238E27FC236}">
                <a16:creationId xmlns:a16="http://schemas.microsoft.com/office/drawing/2014/main" id="{AC14DCE7-2696-4CA0-9A14-3FCC8C84E9B3}"/>
              </a:ext>
            </a:extLst>
          </p:cNvPr>
          <p:cNvSpPr>
            <a:spLocks noGrp="1"/>
          </p:cNvSpPr>
          <p:nvPr>
            <p:ph type="dt" sz="half" idx="10"/>
          </p:nvPr>
        </p:nvSpPr>
        <p:spPr>
          <a:xfrm>
            <a:off x="838200" y="6356350"/>
            <a:ext cx="2743200" cy="365125"/>
          </a:xfrm>
          <a:prstGeom prst="rect">
            <a:avLst/>
          </a:prstGeom>
        </p:spPr>
        <p:txBody>
          <a:bodyPr/>
          <a:lstStyle/>
          <a:p>
            <a:fld id="{395536BD-BD80-4CC9-9C2F-F2B1EE223513}" type="datetimeFigureOut">
              <a:rPr lang="en-ID" smtClean="0"/>
              <a:t>27/07/2026</a:t>
            </a:fld>
            <a:endParaRPr lang="en-ID"/>
          </a:p>
        </p:txBody>
      </p:sp>
      <p:sp>
        <p:nvSpPr>
          <p:cNvPr id="5" name="Footer Placeholder 4">
            <a:extLst>
              <a:ext uri="{FF2B5EF4-FFF2-40B4-BE49-F238E27FC236}">
                <a16:creationId xmlns:a16="http://schemas.microsoft.com/office/drawing/2014/main" id="{A987F737-CDAA-4B76-B5D0-6A9B2D132854}"/>
              </a:ext>
            </a:extLst>
          </p:cNvPr>
          <p:cNvSpPr>
            <a:spLocks noGrp="1"/>
          </p:cNvSpPr>
          <p:nvPr>
            <p:ph type="ftr" sz="quarter" idx="11"/>
          </p:nvPr>
        </p:nvSpPr>
        <p:spPr>
          <a:xfrm>
            <a:off x="4038600" y="6356350"/>
            <a:ext cx="4114800" cy="365125"/>
          </a:xfrm>
          <a:prstGeom prst="rect">
            <a:avLst/>
          </a:prstGeom>
        </p:spPr>
        <p:txBody>
          <a:bodyPr/>
          <a:lstStyle/>
          <a:p>
            <a:endParaRPr lang="en-ID"/>
          </a:p>
        </p:txBody>
      </p:sp>
      <p:sp>
        <p:nvSpPr>
          <p:cNvPr id="6" name="Slide Number Placeholder 5">
            <a:extLst>
              <a:ext uri="{FF2B5EF4-FFF2-40B4-BE49-F238E27FC236}">
                <a16:creationId xmlns:a16="http://schemas.microsoft.com/office/drawing/2014/main" id="{92D53829-6BF9-45B4-B3A6-F7C91FA01FC1}"/>
              </a:ext>
            </a:extLst>
          </p:cNvPr>
          <p:cNvSpPr>
            <a:spLocks noGrp="1"/>
          </p:cNvSpPr>
          <p:nvPr>
            <p:ph type="sldNum" sz="quarter" idx="12"/>
          </p:nvPr>
        </p:nvSpPr>
        <p:spPr>
          <a:xfrm>
            <a:off x="8610600" y="6356350"/>
            <a:ext cx="2743200" cy="365125"/>
          </a:xfrm>
          <a:prstGeom prst="rect">
            <a:avLst/>
          </a:prstGeom>
        </p:spPr>
        <p:txBody>
          <a:bodyPr/>
          <a:lstStyle/>
          <a:p>
            <a:fld id="{6DEF672C-14C3-4C5A-A142-470FDC8545FA}" type="slidenum">
              <a:rPr lang="en-ID" smtClean="0"/>
              <a:t>‹#›</a:t>
            </a:fld>
            <a:endParaRPr lang="en-ID"/>
          </a:p>
        </p:txBody>
      </p:sp>
    </p:spTree>
    <p:extLst>
      <p:ext uri="{BB962C8B-B14F-4D97-AF65-F5344CB8AC3E}">
        <p14:creationId xmlns:p14="http://schemas.microsoft.com/office/powerpoint/2010/main" val="29401623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848355-B11D-4B3F-8EDB-EF55E5430F56}"/>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endParaRPr lang="en-ID"/>
          </a:p>
        </p:txBody>
      </p:sp>
      <p:sp>
        <p:nvSpPr>
          <p:cNvPr id="3" name="Content Placeholder 2">
            <a:extLst>
              <a:ext uri="{FF2B5EF4-FFF2-40B4-BE49-F238E27FC236}">
                <a16:creationId xmlns:a16="http://schemas.microsoft.com/office/drawing/2014/main" id="{6D3BAAB1-02A9-4958-A16A-C28068C95B83}"/>
              </a:ext>
            </a:extLst>
          </p:cNvPr>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Date Placeholder 3">
            <a:extLst>
              <a:ext uri="{FF2B5EF4-FFF2-40B4-BE49-F238E27FC236}">
                <a16:creationId xmlns:a16="http://schemas.microsoft.com/office/drawing/2014/main" id="{D0507199-231D-4C3C-A7D6-F20D4A96CC28}"/>
              </a:ext>
            </a:extLst>
          </p:cNvPr>
          <p:cNvSpPr>
            <a:spLocks noGrp="1"/>
          </p:cNvSpPr>
          <p:nvPr>
            <p:ph type="dt" sz="half" idx="10"/>
          </p:nvPr>
        </p:nvSpPr>
        <p:spPr>
          <a:xfrm>
            <a:off x="838200" y="6356350"/>
            <a:ext cx="2743200" cy="365125"/>
          </a:xfrm>
          <a:prstGeom prst="rect">
            <a:avLst/>
          </a:prstGeom>
        </p:spPr>
        <p:txBody>
          <a:bodyPr/>
          <a:lstStyle/>
          <a:p>
            <a:fld id="{395536BD-BD80-4CC9-9C2F-F2B1EE223513}" type="datetimeFigureOut">
              <a:rPr lang="en-ID" smtClean="0"/>
              <a:t>27/07/2026</a:t>
            </a:fld>
            <a:endParaRPr lang="en-ID"/>
          </a:p>
        </p:txBody>
      </p:sp>
      <p:sp>
        <p:nvSpPr>
          <p:cNvPr id="5" name="Footer Placeholder 4">
            <a:extLst>
              <a:ext uri="{FF2B5EF4-FFF2-40B4-BE49-F238E27FC236}">
                <a16:creationId xmlns:a16="http://schemas.microsoft.com/office/drawing/2014/main" id="{6BD45E7F-0789-4551-8532-90E64934E0FB}"/>
              </a:ext>
            </a:extLst>
          </p:cNvPr>
          <p:cNvSpPr>
            <a:spLocks noGrp="1"/>
          </p:cNvSpPr>
          <p:nvPr>
            <p:ph type="ftr" sz="quarter" idx="11"/>
          </p:nvPr>
        </p:nvSpPr>
        <p:spPr>
          <a:xfrm>
            <a:off x="4038600" y="6356350"/>
            <a:ext cx="4114800" cy="365125"/>
          </a:xfrm>
          <a:prstGeom prst="rect">
            <a:avLst/>
          </a:prstGeom>
        </p:spPr>
        <p:txBody>
          <a:bodyPr/>
          <a:lstStyle/>
          <a:p>
            <a:endParaRPr lang="en-ID"/>
          </a:p>
        </p:txBody>
      </p:sp>
      <p:sp>
        <p:nvSpPr>
          <p:cNvPr id="6" name="Slide Number Placeholder 5">
            <a:extLst>
              <a:ext uri="{FF2B5EF4-FFF2-40B4-BE49-F238E27FC236}">
                <a16:creationId xmlns:a16="http://schemas.microsoft.com/office/drawing/2014/main" id="{DEB2D82B-6A08-44CD-B16B-2F518A9968C7}"/>
              </a:ext>
            </a:extLst>
          </p:cNvPr>
          <p:cNvSpPr>
            <a:spLocks noGrp="1"/>
          </p:cNvSpPr>
          <p:nvPr>
            <p:ph type="sldNum" sz="quarter" idx="12"/>
          </p:nvPr>
        </p:nvSpPr>
        <p:spPr>
          <a:xfrm>
            <a:off x="8610600" y="6356350"/>
            <a:ext cx="2743200" cy="365125"/>
          </a:xfrm>
          <a:prstGeom prst="rect">
            <a:avLst/>
          </a:prstGeom>
        </p:spPr>
        <p:txBody>
          <a:bodyPr/>
          <a:lstStyle/>
          <a:p>
            <a:fld id="{6DEF672C-14C3-4C5A-A142-470FDC8545FA}" type="slidenum">
              <a:rPr lang="en-ID" smtClean="0"/>
              <a:t>‹#›</a:t>
            </a:fld>
            <a:endParaRPr lang="en-ID"/>
          </a:p>
        </p:txBody>
      </p:sp>
    </p:spTree>
    <p:extLst>
      <p:ext uri="{BB962C8B-B14F-4D97-AF65-F5344CB8AC3E}">
        <p14:creationId xmlns:p14="http://schemas.microsoft.com/office/powerpoint/2010/main" val="10867393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182BBB-9116-409C-8E6A-86A12FFA6DC0}"/>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endParaRPr lang="en-ID"/>
          </a:p>
        </p:txBody>
      </p:sp>
      <p:sp>
        <p:nvSpPr>
          <p:cNvPr id="3" name="Text Placeholder 2">
            <a:extLst>
              <a:ext uri="{FF2B5EF4-FFF2-40B4-BE49-F238E27FC236}">
                <a16:creationId xmlns:a16="http://schemas.microsoft.com/office/drawing/2014/main" id="{04EEBC9F-A0FB-4DCE-857B-8663AC932E31}"/>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72A1D00-468C-400E-B888-1FDA3FB95B5B}"/>
              </a:ext>
            </a:extLst>
          </p:cNvPr>
          <p:cNvSpPr>
            <a:spLocks noGrp="1"/>
          </p:cNvSpPr>
          <p:nvPr>
            <p:ph type="dt" sz="half" idx="10"/>
          </p:nvPr>
        </p:nvSpPr>
        <p:spPr>
          <a:xfrm>
            <a:off x="838200" y="6356350"/>
            <a:ext cx="2743200" cy="365125"/>
          </a:xfrm>
          <a:prstGeom prst="rect">
            <a:avLst/>
          </a:prstGeom>
        </p:spPr>
        <p:txBody>
          <a:bodyPr/>
          <a:lstStyle/>
          <a:p>
            <a:fld id="{395536BD-BD80-4CC9-9C2F-F2B1EE223513}" type="datetimeFigureOut">
              <a:rPr lang="en-ID" smtClean="0"/>
              <a:t>27/07/2026</a:t>
            </a:fld>
            <a:endParaRPr lang="en-ID"/>
          </a:p>
        </p:txBody>
      </p:sp>
      <p:sp>
        <p:nvSpPr>
          <p:cNvPr id="5" name="Footer Placeholder 4">
            <a:extLst>
              <a:ext uri="{FF2B5EF4-FFF2-40B4-BE49-F238E27FC236}">
                <a16:creationId xmlns:a16="http://schemas.microsoft.com/office/drawing/2014/main" id="{F8810778-7834-45F1-8B54-9D49412BBE15}"/>
              </a:ext>
            </a:extLst>
          </p:cNvPr>
          <p:cNvSpPr>
            <a:spLocks noGrp="1"/>
          </p:cNvSpPr>
          <p:nvPr>
            <p:ph type="ftr" sz="quarter" idx="11"/>
          </p:nvPr>
        </p:nvSpPr>
        <p:spPr>
          <a:xfrm>
            <a:off x="4038600" y="6356350"/>
            <a:ext cx="4114800" cy="365125"/>
          </a:xfrm>
          <a:prstGeom prst="rect">
            <a:avLst/>
          </a:prstGeom>
        </p:spPr>
        <p:txBody>
          <a:bodyPr/>
          <a:lstStyle/>
          <a:p>
            <a:endParaRPr lang="en-ID"/>
          </a:p>
        </p:txBody>
      </p:sp>
      <p:sp>
        <p:nvSpPr>
          <p:cNvPr id="6" name="Slide Number Placeholder 5">
            <a:extLst>
              <a:ext uri="{FF2B5EF4-FFF2-40B4-BE49-F238E27FC236}">
                <a16:creationId xmlns:a16="http://schemas.microsoft.com/office/drawing/2014/main" id="{A4057964-6BBE-4599-AB59-0057A33FA624}"/>
              </a:ext>
            </a:extLst>
          </p:cNvPr>
          <p:cNvSpPr>
            <a:spLocks noGrp="1"/>
          </p:cNvSpPr>
          <p:nvPr>
            <p:ph type="sldNum" sz="quarter" idx="12"/>
          </p:nvPr>
        </p:nvSpPr>
        <p:spPr>
          <a:xfrm>
            <a:off x="8610600" y="6356350"/>
            <a:ext cx="2743200" cy="365125"/>
          </a:xfrm>
          <a:prstGeom prst="rect">
            <a:avLst/>
          </a:prstGeom>
        </p:spPr>
        <p:txBody>
          <a:bodyPr/>
          <a:lstStyle/>
          <a:p>
            <a:fld id="{6DEF672C-14C3-4C5A-A142-470FDC8545FA}" type="slidenum">
              <a:rPr lang="en-ID" smtClean="0"/>
              <a:t>‹#›</a:t>
            </a:fld>
            <a:endParaRPr lang="en-ID"/>
          </a:p>
        </p:txBody>
      </p:sp>
    </p:spTree>
    <p:extLst>
      <p:ext uri="{BB962C8B-B14F-4D97-AF65-F5344CB8AC3E}">
        <p14:creationId xmlns:p14="http://schemas.microsoft.com/office/powerpoint/2010/main" val="32469905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E1D4D5-6FC9-43F0-A17D-10117EC33E13}"/>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endParaRPr lang="en-ID"/>
          </a:p>
        </p:txBody>
      </p:sp>
      <p:sp>
        <p:nvSpPr>
          <p:cNvPr id="3" name="Content Placeholder 2">
            <a:extLst>
              <a:ext uri="{FF2B5EF4-FFF2-40B4-BE49-F238E27FC236}">
                <a16:creationId xmlns:a16="http://schemas.microsoft.com/office/drawing/2014/main" id="{F33923CF-1AEA-48D2-8890-5CBD47893545}"/>
              </a:ext>
            </a:extLst>
          </p:cNvPr>
          <p:cNvSpPr>
            <a:spLocks noGrp="1"/>
          </p:cNvSpPr>
          <p:nvPr>
            <p:ph sz="half" idx="1"/>
          </p:nvPr>
        </p:nvSpPr>
        <p:spPr>
          <a:xfrm>
            <a:off x="838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Content Placeholder 3">
            <a:extLst>
              <a:ext uri="{FF2B5EF4-FFF2-40B4-BE49-F238E27FC236}">
                <a16:creationId xmlns:a16="http://schemas.microsoft.com/office/drawing/2014/main" id="{8FA1F6E4-7AD9-4DE6-9209-B5560834A277}"/>
              </a:ext>
            </a:extLst>
          </p:cNvPr>
          <p:cNvSpPr>
            <a:spLocks noGrp="1"/>
          </p:cNvSpPr>
          <p:nvPr>
            <p:ph sz="half" idx="2"/>
          </p:nvPr>
        </p:nvSpPr>
        <p:spPr>
          <a:xfrm>
            <a:off x="6172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5" name="Date Placeholder 4">
            <a:extLst>
              <a:ext uri="{FF2B5EF4-FFF2-40B4-BE49-F238E27FC236}">
                <a16:creationId xmlns:a16="http://schemas.microsoft.com/office/drawing/2014/main" id="{2B723150-85F6-4210-881C-52AE81D0A1CD}"/>
              </a:ext>
            </a:extLst>
          </p:cNvPr>
          <p:cNvSpPr>
            <a:spLocks noGrp="1"/>
          </p:cNvSpPr>
          <p:nvPr>
            <p:ph type="dt" sz="half" idx="10"/>
          </p:nvPr>
        </p:nvSpPr>
        <p:spPr>
          <a:xfrm>
            <a:off x="838200" y="6356350"/>
            <a:ext cx="2743200" cy="365125"/>
          </a:xfrm>
          <a:prstGeom prst="rect">
            <a:avLst/>
          </a:prstGeom>
        </p:spPr>
        <p:txBody>
          <a:bodyPr/>
          <a:lstStyle/>
          <a:p>
            <a:fld id="{395536BD-BD80-4CC9-9C2F-F2B1EE223513}" type="datetimeFigureOut">
              <a:rPr lang="en-ID" smtClean="0"/>
              <a:t>27/07/2026</a:t>
            </a:fld>
            <a:endParaRPr lang="en-ID"/>
          </a:p>
        </p:txBody>
      </p:sp>
      <p:sp>
        <p:nvSpPr>
          <p:cNvPr id="6" name="Footer Placeholder 5">
            <a:extLst>
              <a:ext uri="{FF2B5EF4-FFF2-40B4-BE49-F238E27FC236}">
                <a16:creationId xmlns:a16="http://schemas.microsoft.com/office/drawing/2014/main" id="{602FD4B1-FEDB-40FB-8F0D-088845D00AA1}"/>
              </a:ext>
            </a:extLst>
          </p:cNvPr>
          <p:cNvSpPr>
            <a:spLocks noGrp="1"/>
          </p:cNvSpPr>
          <p:nvPr>
            <p:ph type="ftr" sz="quarter" idx="11"/>
          </p:nvPr>
        </p:nvSpPr>
        <p:spPr>
          <a:xfrm>
            <a:off x="4038600" y="6356350"/>
            <a:ext cx="4114800" cy="365125"/>
          </a:xfrm>
          <a:prstGeom prst="rect">
            <a:avLst/>
          </a:prstGeom>
        </p:spPr>
        <p:txBody>
          <a:bodyPr/>
          <a:lstStyle/>
          <a:p>
            <a:endParaRPr lang="en-ID"/>
          </a:p>
        </p:txBody>
      </p:sp>
      <p:sp>
        <p:nvSpPr>
          <p:cNvPr id="7" name="Slide Number Placeholder 6">
            <a:extLst>
              <a:ext uri="{FF2B5EF4-FFF2-40B4-BE49-F238E27FC236}">
                <a16:creationId xmlns:a16="http://schemas.microsoft.com/office/drawing/2014/main" id="{9FBB81DA-7BDA-40A5-83DE-E5BE79F4C7C0}"/>
              </a:ext>
            </a:extLst>
          </p:cNvPr>
          <p:cNvSpPr>
            <a:spLocks noGrp="1"/>
          </p:cNvSpPr>
          <p:nvPr>
            <p:ph type="sldNum" sz="quarter" idx="12"/>
          </p:nvPr>
        </p:nvSpPr>
        <p:spPr>
          <a:xfrm>
            <a:off x="8610600" y="6356350"/>
            <a:ext cx="2743200" cy="365125"/>
          </a:xfrm>
          <a:prstGeom prst="rect">
            <a:avLst/>
          </a:prstGeom>
        </p:spPr>
        <p:txBody>
          <a:bodyPr/>
          <a:lstStyle/>
          <a:p>
            <a:fld id="{6DEF672C-14C3-4C5A-A142-470FDC8545FA}" type="slidenum">
              <a:rPr lang="en-ID" smtClean="0"/>
              <a:t>‹#›</a:t>
            </a:fld>
            <a:endParaRPr lang="en-ID"/>
          </a:p>
        </p:txBody>
      </p:sp>
    </p:spTree>
    <p:extLst>
      <p:ext uri="{BB962C8B-B14F-4D97-AF65-F5344CB8AC3E}">
        <p14:creationId xmlns:p14="http://schemas.microsoft.com/office/powerpoint/2010/main" val="42937145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A75951-BD37-4B76-8F1A-908330DD4D06}"/>
              </a:ext>
            </a:extLst>
          </p:cNvPr>
          <p:cNvSpPr>
            <a:spLocks noGrp="1"/>
          </p:cNvSpPr>
          <p:nvPr>
            <p:ph type="title"/>
          </p:nvPr>
        </p:nvSpPr>
        <p:spPr>
          <a:xfrm>
            <a:off x="839788" y="365125"/>
            <a:ext cx="10515600" cy="1325563"/>
          </a:xfrm>
          <a:prstGeom prst="rect">
            <a:avLst/>
          </a:prstGeom>
        </p:spPr>
        <p:txBody>
          <a:bodyPr/>
          <a:lstStyle/>
          <a:p>
            <a:r>
              <a:rPr lang="en-US"/>
              <a:t>Click to edit Master title style</a:t>
            </a:r>
            <a:endParaRPr lang="en-ID"/>
          </a:p>
        </p:txBody>
      </p:sp>
      <p:sp>
        <p:nvSpPr>
          <p:cNvPr id="3" name="Text Placeholder 2">
            <a:extLst>
              <a:ext uri="{FF2B5EF4-FFF2-40B4-BE49-F238E27FC236}">
                <a16:creationId xmlns:a16="http://schemas.microsoft.com/office/drawing/2014/main" id="{68E27FE0-55BE-4C0B-BEF2-677B2E23F4D4}"/>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E50FAFB-A174-4521-9B67-99DC72602BC8}"/>
              </a:ext>
            </a:extLst>
          </p:cNvPr>
          <p:cNvSpPr>
            <a:spLocks noGrp="1"/>
          </p:cNvSpPr>
          <p:nvPr>
            <p:ph sz="half" idx="2"/>
          </p:nvPr>
        </p:nvSpPr>
        <p:spPr>
          <a:xfrm>
            <a:off x="839788" y="2505075"/>
            <a:ext cx="5157787"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5" name="Text Placeholder 4">
            <a:extLst>
              <a:ext uri="{FF2B5EF4-FFF2-40B4-BE49-F238E27FC236}">
                <a16:creationId xmlns:a16="http://schemas.microsoft.com/office/drawing/2014/main" id="{CDFF14E0-BF66-4284-9325-8E455A323A34}"/>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265B762-AA2D-4BD6-B582-D1C2F1375903}"/>
              </a:ext>
            </a:extLst>
          </p:cNvPr>
          <p:cNvSpPr>
            <a:spLocks noGrp="1"/>
          </p:cNvSpPr>
          <p:nvPr>
            <p:ph sz="quarter" idx="4"/>
          </p:nvPr>
        </p:nvSpPr>
        <p:spPr>
          <a:xfrm>
            <a:off x="6172200" y="2505075"/>
            <a:ext cx="51831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7" name="Date Placeholder 6">
            <a:extLst>
              <a:ext uri="{FF2B5EF4-FFF2-40B4-BE49-F238E27FC236}">
                <a16:creationId xmlns:a16="http://schemas.microsoft.com/office/drawing/2014/main" id="{CEC0B347-6523-4BA9-A877-7BB7E1D1ACA1}"/>
              </a:ext>
            </a:extLst>
          </p:cNvPr>
          <p:cNvSpPr>
            <a:spLocks noGrp="1"/>
          </p:cNvSpPr>
          <p:nvPr>
            <p:ph type="dt" sz="half" idx="10"/>
          </p:nvPr>
        </p:nvSpPr>
        <p:spPr>
          <a:xfrm>
            <a:off x="838200" y="6356350"/>
            <a:ext cx="2743200" cy="365125"/>
          </a:xfrm>
          <a:prstGeom prst="rect">
            <a:avLst/>
          </a:prstGeom>
        </p:spPr>
        <p:txBody>
          <a:bodyPr/>
          <a:lstStyle/>
          <a:p>
            <a:fld id="{395536BD-BD80-4CC9-9C2F-F2B1EE223513}" type="datetimeFigureOut">
              <a:rPr lang="en-ID" smtClean="0"/>
              <a:t>27/07/2026</a:t>
            </a:fld>
            <a:endParaRPr lang="en-ID"/>
          </a:p>
        </p:txBody>
      </p:sp>
      <p:sp>
        <p:nvSpPr>
          <p:cNvPr id="8" name="Footer Placeholder 7">
            <a:extLst>
              <a:ext uri="{FF2B5EF4-FFF2-40B4-BE49-F238E27FC236}">
                <a16:creationId xmlns:a16="http://schemas.microsoft.com/office/drawing/2014/main" id="{C2E07C3E-6316-465B-99CC-B2E8A3512009}"/>
              </a:ext>
            </a:extLst>
          </p:cNvPr>
          <p:cNvSpPr>
            <a:spLocks noGrp="1"/>
          </p:cNvSpPr>
          <p:nvPr>
            <p:ph type="ftr" sz="quarter" idx="11"/>
          </p:nvPr>
        </p:nvSpPr>
        <p:spPr>
          <a:xfrm>
            <a:off x="4038600" y="6356350"/>
            <a:ext cx="4114800" cy="365125"/>
          </a:xfrm>
          <a:prstGeom prst="rect">
            <a:avLst/>
          </a:prstGeom>
        </p:spPr>
        <p:txBody>
          <a:bodyPr/>
          <a:lstStyle/>
          <a:p>
            <a:endParaRPr lang="en-ID"/>
          </a:p>
        </p:txBody>
      </p:sp>
      <p:sp>
        <p:nvSpPr>
          <p:cNvPr id="9" name="Slide Number Placeholder 8">
            <a:extLst>
              <a:ext uri="{FF2B5EF4-FFF2-40B4-BE49-F238E27FC236}">
                <a16:creationId xmlns:a16="http://schemas.microsoft.com/office/drawing/2014/main" id="{D22F2D8E-49E5-4134-960F-6354DE71143A}"/>
              </a:ext>
            </a:extLst>
          </p:cNvPr>
          <p:cNvSpPr>
            <a:spLocks noGrp="1"/>
          </p:cNvSpPr>
          <p:nvPr>
            <p:ph type="sldNum" sz="quarter" idx="12"/>
          </p:nvPr>
        </p:nvSpPr>
        <p:spPr>
          <a:xfrm>
            <a:off x="8610600" y="6356350"/>
            <a:ext cx="2743200" cy="365125"/>
          </a:xfrm>
          <a:prstGeom prst="rect">
            <a:avLst/>
          </a:prstGeom>
        </p:spPr>
        <p:txBody>
          <a:bodyPr/>
          <a:lstStyle/>
          <a:p>
            <a:fld id="{6DEF672C-14C3-4C5A-A142-470FDC8545FA}" type="slidenum">
              <a:rPr lang="en-ID" smtClean="0"/>
              <a:t>‹#›</a:t>
            </a:fld>
            <a:endParaRPr lang="en-ID"/>
          </a:p>
        </p:txBody>
      </p:sp>
    </p:spTree>
    <p:extLst>
      <p:ext uri="{BB962C8B-B14F-4D97-AF65-F5344CB8AC3E}">
        <p14:creationId xmlns:p14="http://schemas.microsoft.com/office/powerpoint/2010/main" val="23660687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915343-53EF-40DF-B6C5-C952561C6743}"/>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endParaRPr lang="en-ID"/>
          </a:p>
        </p:txBody>
      </p:sp>
      <p:sp>
        <p:nvSpPr>
          <p:cNvPr id="3" name="Date Placeholder 2">
            <a:extLst>
              <a:ext uri="{FF2B5EF4-FFF2-40B4-BE49-F238E27FC236}">
                <a16:creationId xmlns:a16="http://schemas.microsoft.com/office/drawing/2014/main" id="{0CF5DB5C-32C2-4390-A363-879B346554F5}"/>
              </a:ext>
            </a:extLst>
          </p:cNvPr>
          <p:cNvSpPr>
            <a:spLocks noGrp="1"/>
          </p:cNvSpPr>
          <p:nvPr>
            <p:ph type="dt" sz="half" idx="10"/>
          </p:nvPr>
        </p:nvSpPr>
        <p:spPr>
          <a:xfrm>
            <a:off x="838200" y="6356350"/>
            <a:ext cx="2743200" cy="365125"/>
          </a:xfrm>
          <a:prstGeom prst="rect">
            <a:avLst/>
          </a:prstGeom>
        </p:spPr>
        <p:txBody>
          <a:bodyPr/>
          <a:lstStyle/>
          <a:p>
            <a:fld id="{395536BD-BD80-4CC9-9C2F-F2B1EE223513}" type="datetimeFigureOut">
              <a:rPr lang="en-ID" smtClean="0"/>
              <a:t>27/07/2026</a:t>
            </a:fld>
            <a:endParaRPr lang="en-ID"/>
          </a:p>
        </p:txBody>
      </p:sp>
      <p:sp>
        <p:nvSpPr>
          <p:cNvPr id="4" name="Footer Placeholder 3">
            <a:extLst>
              <a:ext uri="{FF2B5EF4-FFF2-40B4-BE49-F238E27FC236}">
                <a16:creationId xmlns:a16="http://schemas.microsoft.com/office/drawing/2014/main" id="{949A660B-A5D4-4BE2-918F-9B6C6FCBA572}"/>
              </a:ext>
            </a:extLst>
          </p:cNvPr>
          <p:cNvSpPr>
            <a:spLocks noGrp="1"/>
          </p:cNvSpPr>
          <p:nvPr>
            <p:ph type="ftr" sz="quarter" idx="11"/>
          </p:nvPr>
        </p:nvSpPr>
        <p:spPr>
          <a:xfrm>
            <a:off x="4038600" y="6356350"/>
            <a:ext cx="4114800" cy="365125"/>
          </a:xfrm>
          <a:prstGeom prst="rect">
            <a:avLst/>
          </a:prstGeom>
        </p:spPr>
        <p:txBody>
          <a:bodyPr/>
          <a:lstStyle/>
          <a:p>
            <a:endParaRPr lang="en-ID"/>
          </a:p>
        </p:txBody>
      </p:sp>
      <p:sp>
        <p:nvSpPr>
          <p:cNvPr id="5" name="Slide Number Placeholder 4">
            <a:extLst>
              <a:ext uri="{FF2B5EF4-FFF2-40B4-BE49-F238E27FC236}">
                <a16:creationId xmlns:a16="http://schemas.microsoft.com/office/drawing/2014/main" id="{EC982BDB-8490-4B37-B8BF-DEABBD8D76D9}"/>
              </a:ext>
            </a:extLst>
          </p:cNvPr>
          <p:cNvSpPr>
            <a:spLocks noGrp="1"/>
          </p:cNvSpPr>
          <p:nvPr>
            <p:ph type="sldNum" sz="quarter" idx="12"/>
          </p:nvPr>
        </p:nvSpPr>
        <p:spPr>
          <a:xfrm>
            <a:off x="8610600" y="6356350"/>
            <a:ext cx="2743200" cy="365125"/>
          </a:xfrm>
          <a:prstGeom prst="rect">
            <a:avLst/>
          </a:prstGeom>
        </p:spPr>
        <p:txBody>
          <a:bodyPr/>
          <a:lstStyle/>
          <a:p>
            <a:fld id="{6DEF672C-14C3-4C5A-A142-470FDC8545FA}" type="slidenum">
              <a:rPr lang="en-ID" smtClean="0"/>
              <a:t>‹#›</a:t>
            </a:fld>
            <a:endParaRPr lang="en-ID"/>
          </a:p>
        </p:txBody>
      </p:sp>
    </p:spTree>
    <p:extLst>
      <p:ext uri="{BB962C8B-B14F-4D97-AF65-F5344CB8AC3E}">
        <p14:creationId xmlns:p14="http://schemas.microsoft.com/office/powerpoint/2010/main" val="17155235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C073E99-E628-44A2-AFF2-BA24EE9A5423}"/>
              </a:ext>
            </a:extLst>
          </p:cNvPr>
          <p:cNvSpPr>
            <a:spLocks noGrp="1"/>
          </p:cNvSpPr>
          <p:nvPr>
            <p:ph type="dt" sz="half" idx="10"/>
          </p:nvPr>
        </p:nvSpPr>
        <p:spPr>
          <a:xfrm>
            <a:off x="838200" y="6356350"/>
            <a:ext cx="2743200" cy="365125"/>
          </a:xfrm>
          <a:prstGeom prst="rect">
            <a:avLst/>
          </a:prstGeom>
        </p:spPr>
        <p:txBody>
          <a:bodyPr/>
          <a:lstStyle/>
          <a:p>
            <a:fld id="{395536BD-BD80-4CC9-9C2F-F2B1EE223513}" type="datetimeFigureOut">
              <a:rPr lang="en-ID" smtClean="0"/>
              <a:t>27/07/2026</a:t>
            </a:fld>
            <a:endParaRPr lang="en-ID"/>
          </a:p>
        </p:txBody>
      </p:sp>
      <p:sp>
        <p:nvSpPr>
          <p:cNvPr id="3" name="Footer Placeholder 2">
            <a:extLst>
              <a:ext uri="{FF2B5EF4-FFF2-40B4-BE49-F238E27FC236}">
                <a16:creationId xmlns:a16="http://schemas.microsoft.com/office/drawing/2014/main" id="{56290E68-119D-4255-8580-39C963E56A23}"/>
              </a:ext>
            </a:extLst>
          </p:cNvPr>
          <p:cNvSpPr>
            <a:spLocks noGrp="1"/>
          </p:cNvSpPr>
          <p:nvPr>
            <p:ph type="ftr" sz="quarter" idx="11"/>
          </p:nvPr>
        </p:nvSpPr>
        <p:spPr>
          <a:xfrm>
            <a:off x="4038600" y="6356350"/>
            <a:ext cx="4114800" cy="365125"/>
          </a:xfrm>
          <a:prstGeom prst="rect">
            <a:avLst/>
          </a:prstGeom>
        </p:spPr>
        <p:txBody>
          <a:bodyPr/>
          <a:lstStyle/>
          <a:p>
            <a:endParaRPr lang="en-ID"/>
          </a:p>
        </p:txBody>
      </p:sp>
      <p:sp>
        <p:nvSpPr>
          <p:cNvPr id="4" name="Slide Number Placeholder 3">
            <a:extLst>
              <a:ext uri="{FF2B5EF4-FFF2-40B4-BE49-F238E27FC236}">
                <a16:creationId xmlns:a16="http://schemas.microsoft.com/office/drawing/2014/main" id="{817441DF-1535-4CBD-A5FD-20DC24179B3E}"/>
              </a:ext>
            </a:extLst>
          </p:cNvPr>
          <p:cNvSpPr>
            <a:spLocks noGrp="1"/>
          </p:cNvSpPr>
          <p:nvPr>
            <p:ph type="sldNum" sz="quarter" idx="12"/>
          </p:nvPr>
        </p:nvSpPr>
        <p:spPr>
          <a:xfrm>
            <a:off x="8610600" y="6356350"/>
            <a:ext cx="2743200" cy="365125"/>
          </a:xfrm>
          <a:prstGeom prst="rect">
            <a:avLst/>
          </a:prstGeom>
        </p:spPr>
        <p:txBody>
          <a:bodyPr/>
          <a:lstStyle/>
          <a:p>
            <a:fld id="{6DEF672C-14C3-4C5A-A142-470FDC8545FA}" type="slidenum">
              <a:rPr lang="en-ID" smtClean="0"/>
              <a:t>‹#›</a:t>
            </a:fld>
            <a:endParaRPr lang="en-ID"/>
          </a:p>
        </p:txBody>
      </p:sp>
    </p:spTree>
    <p:extLst>
      <p:ext uri="{BB962C8B-B14F-4D97-AF65-F5344CB8AC3E}">
        <p14:creationId xmlns:p14="http://schemas.microsoft.com/office/powerpoint/2010/main" val="32974991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1_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C073E99-E628-44A2-AFF2-BA24EE9A5423}"/>
              </a:ext>
            </a:extLst>
          </p:cNvPr>
          <p:cNvSpPr>
            <a:spLocks noGrp="1"/>
          </p:cNvSpPr>
          <p:nvPr>
            <p:ph type="dt" sz="half" idx="10"/>
          </p:nvPr>
        </p:nvSpPr>
        <p:spPr>
          <a:xfrm>
            <a:off x="838200" y="6356350"/>
            <a:ext cx="2743200" cy="365125"/>
          </a:xfrm>
          <a:prstGeom prst="rect">
            <a:avLst/>
          </a:prstGeom>
        </p:spPr>
        <p:txBody>
          <a:bodyPr/>
          <a:lstStyle/>
          <a:p>
            <a:fld id="{395536BD-BD80-4CC9-9C2F-F2B1EE223513}" type="datetimeFigureOut">
              <a:rPr lang="en-ID" smtClean="0"/>
              <a:t>27/07/2026</a:t>
            </a:fld>
            <a:endParaRPr lang="en-ID"/>
          </a:p>
        </p:txBody>
      </p:sp>
      <p:sp>
        <p:nvSpPr>
          <p:cNvPr id="3" name="Footer Placeholder 2">
            <a:extLst>
              <a:ext uri="{FF2B5EF4-FFF2-40B4-BE49-F238E27FC236}">
                <a16:creationId xmlns:a16="http://schemas.microsoft.com/office/drawing/2014/main" id="{56290E68-119D-4255-8580-39C963E56A23}"/>
              </a:ext>
            </a:extLst>
          </p:cNvPr>
          <p:cNvSpPr>
            <a:spLocks noGrp="1"/>
          </p:cNvSpPr>
          <p:nvPr>
            <p:ph type="ftr" sz="quarter" idx="11"/>
          </p:nvPr>
        </p:nvSpPr>
        <p:spPr>
          <a:xfrm>
            <a:off x="4038600" y="6356350"/>
            <a:ext cx="4114800" cy="365125"/>
          </a:xfrm>
          <a:prstGeom prst="rect">
            <a:avLst/>
          </a:prstGeom>
        </p:spPr>
        <p:txBody>
          <a:bodyPr/>
          <a:lstStyle/>
          <a:p>
            <a:endParaRPr lang="en-ID"/>
          </a:p>
        </p:txBody>
      </p:sp>
      <p:sp>
        <p:nvSpPr>
          <p:cNvPr id="4" name="Slide Number Placeholder 3">
            <a:extLst>
              <a:ext uri="{FF2B5EF4-FFF2-40B4-BE49-F238E27FC236}">
                <a16:creationId xmlns:a16="http://schemas.microsoft.com/office/drawing/2014/main" id="{817441DF-1535-4CBD-A5FD-20DC24179B3E}"/>
              </a:ext>
            </a:extLst>
          </p:cNvPr>
          <p:cNvSpPr>
            <a:spLocks noGrp="1"/>
          </p:cNvSpPr>
          <p:nvPr>
            <p:ph type="sldNum" sz="quarter" idx="12"/>
          </p:nvPr>
        </p:nvSpPr>
        <p:spPr>
          <a:xfrm>
            <a:off x="8610600" y="6356350"/>
            <a:ext cx="2743200" cy="365125"/>
          </a:xfrm>
          <a:prstGeom prst="rect">
            <a:avLst/>
          </a:prstGeom>
        </p:spPr>
        <p:txBody>
          <a:bodyPr/>
          <a:lstStyle/>
          <a:p>
            <a:fld id="{6DEF672C-14C3-4C5A-A142-470FDC8545FA}" type="slidenum">
              <a:rPr lang="en-ID" smtClean="0"/>
              <a:t>‹#›</a:t>
            </a:fld>
            <a:endParaRPr lang="en-ID"/>
          </a:p>
        </p:txBody>
      </p:sp>
    </p:spTree>
    <p:extLst>
      <p:ext uri="{BB962C8B-B14F-4D97-AF65-F5344CB8AC3E}">
        <p14:creationId xmlns:p14="http://schemas.microsoft.com/office/powerpoint/2010/main" val="33945638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AE8EC9-AF04-4D21-9060-05607BAD7660}"/>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endParaRPr lang="en-ID"/>
          </a:p>
        </p:txBody>
      </p:sp>
      <p:sp>
        <p:nvSpPr>
          <p:cNvPr id="3" name="Content Placeholder 2">
            <a:extLst>
              <a:ext uri="{FF2B5EF4-FFF2-40B4-BE49-F238E27FC236}">
                <a16:creationId xmlns:a16="http://schemas.microsoft.com/office/drawing/2014/main" id="{63E9B66A-B489-44B6-8239-B15148687846}"/>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Text Placeholder 3">
            <a:extLst>
              <a:ext uri="{FF2B5EF4-FFF2-40B4-BE49-F238E27FC236}">
                <a16:creationId xmlns:a16="http://schemas.microsoft.com/office/drawing/2014/main" id="{705A7B33-4CF5-44DA-AE2B-6621CB59F52F}"/>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5E1EB6F-8AC8-4449-9512-F115CF085453}"/>
              </a:ext>
            </a:extLst>
          </p:cNvPr>
          <p:cNvSpPr>
            <a:spLocks noGrp="1"/>
          </p:cNvSpPr>
          <p:nvPr>
            <p:ph type="dt" sz="half" idx="10"/>
          </p:nvPr>
        </p:nvSpPr>
        <p:spPr>
          <a:xfrm>
            <a:off x="838200" y="6356350"/>
            <a:ext cx="2743200" cy="365125"/>
          </a:xfrm>
          <a:prstGeom prst="rect">
            <a:avLst/>
          </a:prstGeom>
        </p:spPr>
        <p:txBody>
          <a:bodyPr/>
          <a:lstStyle/>
          <a:p>
            <a:fld id="{395536BD-BD80-4CC9-9C2F-F2B1EE223513}" type="datetimeFigureOut">
              <a:rPr lang="en-ID" smtClean="0"/>
              <a:t>27/07/2026</a:t>
            </a:fld>
            <a:endParaRPr lang="en-ID"/>
          </a:p>
        </p:txBody>
      </p:sp>
      <p:sp>
        <p:nvSpPr>
          <p:cNvPr id="6" name="Footer Placeholder 5">
            <a:extLst>
              <a:ext uri="{FF2B5EF4-FFF2-40B4-BE49-F238E27FC236}">
                <a16:creationId xmlns:a16="http://schemas.microsoft.com/office/drawing/2014/main" id="{ECB4AEF4-38BB-407C-9EF5-B9F725C407B9}"/>
              </a:ext>
            </a:extLst>
          </p:cNvPr>
          <p:cNvSpPr>
            <a:spLocks noGrp="1"/>
          </p:cNvSpPr>
          <p:nvPr>
            <p:ph type="ftr" sz="quarter" idx="11"/>
          </p:nvPr>
        </p:nvSpPr>
        <p:spPr>
          <a:xfrm>
            <a:off x="4038600" y="6356350"/>
            <a:ext cx="4114800" cy="365125"/>
          </a:xfrm>
          <a:prstGeom prst="rect">
            <a:avLst/>
          </a:prstGeom>
        </p:spPr>
        <p:txBody>
          <a:bodyPr/>
          <a:lstStyle/>
          <a:p>
            <a:endParaRPr lang="en-ID"/>
          </a:p>
        </p:txBody>
      </p:sp>
      <p:sp>
        <p:nvSpPr>
          <p:cNvPr id="7" name="Slide Number Placeholder 6">
            <a:extLst>
              <a:ext uri="{FF2B5EF4-FFF2-40B4-BE49-F238E27FC236}">
                <a16:creationId xmlns:a16="http://schemas.microsoft.com/office/drawing/2014/main" id="{E2D3563B-A1E3-4004-9FB7-82FC90695EC3}"/>
              </a:ext>
            </a:extLst>
          </p:cNvPr>
          <p:cNvSpPr>
            <a:spLocks noGrp="1"/>
          </p:cNvSpPr>
          <p:nvPr>
            <p:ph type="sldNum" sz="quarter" idx="12"/>
          </p:nvPr>
        </p:nvSpPr>
        <p:spPr>
          <a:xfrm>
            <a:off x="8610600" y="6356350"/>
            <a:ext cx="2743200" cy="365125"/>
          </a:xfrm>
          <a:prstGeom prst="rect">
            <a:avLst/>
          </a:prstGeom>
        </p:spPr>
        <p:txBody>
          <a:bodyPr/>
          <a:lstStyle/>
          <a:p>
            <a:fld id="{6DEF672C-14C3-4C5A-A142-470FDC8545FA}" type="slidenum">
              <a:rPr lang="en-ID" smtClean="0"/>
              <a:t>‹#›</a:t>
            </a:fld>
            <a:endParaRPr lang="en-ID"/>
          </a:p>
        </p:txBody>
      </p:sp>
    </p:spTree>
    <p:extLst>
      <p:ext uri="{BB962C8B-B14F-4D97-AF65-F5344CB8AC3E}">
        <p14:creationId xmlns:p14="http://schemas.microsoft.com/office/powerpoint/2010/main" val="28812913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7BD48B-5891-4F57-BE3D-466720516B5C}"/>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endParaRPr lang="en-ID"/>
          </a:p>
        </p:txBody>
      </p:sp>
      <p:sp>
        <p:nvSpPr>
          <p:cNvPr id="3" name="Picture Placeholder 2">
            <a:extLst>
              <a:ext uri="{FF2B5EF4-FFF2-40B4-BE49-F238E27FC236}">
                <a16:creationId xmlns:a16="http://schemas.microsoft.com/office/drawing/2014/main" id="{4DECC265-72A6-4B0A-AE3C-1B6D1E2C8EC6}"/>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D"/>
          </a:p>
        </p:txBody>
      </p:sp>
      <p:sp>
        <p:nvSpPr>
          <p:cNvPr id="4" name="Text Placeholder 3">
            <a:extLst>
              <a:ext uri="{FF2B5EF4-FFF2-40B4-BE49-F238E27FC236}">
                <a16:creationId xmlns:a16="http://schemas.microsoft.com/office/drawing/2014/main" id="{8BBBDFA9-9FC4-4832-BABB-C6EE615851B3}"/>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1189474-0C5B-4E8A-B24D-F8877CFAAD7F}"/>
              </a:ext>
            </a:extLst>
          </p:cNvPr>
          <p:cNvSpPr>
            <a:spLocks noGrp="1"/>
          </p:cNvSpPr>
          <p:nvPr>
            <p:ph type="dt" sz="half" idx="10"/>
          </p:nvPr>
        </p:nvSpPr>
        <p:spPr>
          <a:xfrm>
            <a:off x="838200" y="6356350"/>
            <a:ext cx="2743200" cy="365125"/>
          </a:xfrm>
          <a:prstGeom prst="rect">
            <a:avLst/>
          </a:prstGeom>
        </p:spPr>
        <p:txBody>
          <a:bodyPr/>
          <a:lstStyle/>
          <a:p>
            <a:fld id="{395536BD-BD80-4CC9-9C2F-F2B1EE223513}" type="datetimeFigureOut">
              <a:rPr lang="en-ID" smtClean="0"/>
              <a:t>27/07/2026</a:t>
            </a:fld>
            <a:endParaRPr lang="en-ID"/>
          </a:p>
        </p:txBody>
      </p:sp>
      <p:sp>
        <p:nvSpPr>
          <p:cNvPr id="6" name="Footer Placeholder 5">
            <a:extLst>
              <a:ext uri="{FF2B5EF4-FFF2-40B4-BE49-F238E27FC236}">
                <a16:creationId xmlns:a16="http://schemas.microsoft.com/office/drawing/2014/main" id="{24D501A4-5BAE-4B81-B7CC-69589950CEC3}"/>
              </a:ext>
            </a:extLst>
          </p:cNvPr>
          <p:cNvSpPr>
            <a:spLocks noGrp="1"/>
          </p:cNvSpPr>
          <p:nvPr>
            <p:ph type="ftr" sz="quarter" idx="11"/>
          </p:nvPr>
        </p:nvSpPr>
        <p:spPr>
          <a:xfrm>
            <a:off x="4038600" y="6356350"/>
            <a:ext cx="4114800" cy="365125"/>
          </a:xfrm>
          <a:prstGeom prst="rect">
            <a:avLst/>
          </a:prstGeom>
        </p:spPr>
        <p:txBody>
          <a:bodyPr/>
          <a:lstStyle/>
          <a:p>
            <a:endParaRPr lang="en-ID"/>
          </a:p>
        </p:txBody>
      </p:sp>
      <p:sp>
        <p:nvSpPr>
          <p:cNvPr id="7" name="Slide Number Placeholder 6">
            <a:extLst>
              <a:ext uri="{FF2B5EF4-FFF2-40B4-BE49-F238E27FC236}">
                <a16:creationId xmlns:a16="http://schemas.microsoft.com/office/drawing/2014/main" id="{987F74D3-C2DD-420E-9713-2FB47BBDEB2F}"/>
              </a:ext>
            </a:extLst>
          </p:cNvPr>
          <p:cNvSpPr>
            <a:spLocks noGrp="1"/>
          </p:cNvSpPr>
          <p:nvPr>
            <p:ph type="sldNum" sz="quarter" idx="12"/>
          </p:nvPr>
        </p:nvSpPr>
        <p:spPr>
          <a:xfrm>
            <a:off x="8610600" y="6356350"/>
            <a:ext cx="2743200" cy="365125"/>
          </a:xfrm>
          <a:prstGeom prst="rect">
            <a:avLst/>
          </a:prstGeom>
        </p:spPr>
        <p:txBody>
          <a:bodyPr/>
          <a:lstStyle/>
          <a:p>
            <a:fld id="{6DEF672C-14C3-4C5A-A142-470FDC8545FA}" type="slidenum">
              <a:rPr lang="en-ID" smtClean="0"/>
              <a:t>‹#›</a:t>
            </a:fld>
            <a:endParaRPr lang="en-ID"/>
          </a:p>
        </p:txBody>
      </p:sp>
    </p:spTree>
    <p:extLst>
      <p:ext uri="{BB962C8B-B14F-4D97-AF65-F5344CB8AC3E}">
        <p14:creationId xmlns:p14="http://schemas.microsoft.com/office/powerpoint/2010/main" val="37061037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9C2DF9-6E55-42E1-B29F-159A58F6CF4C}"/>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endParaRPr lang="en-ID"/>
          </a:p>
        </p:txBody>
      </p:sp>
      <p:sp>
        <p:nvSpPr>
          <p:cNvPr id="3" name="Vertical Text Placeholder 2">
            <a:extLst>
              <a:ext uri="{FF2B5EF4-FFF2-40B4-BE49-F238E27FC236}">
                <a16:creationId xmlns:a16="http://schemas.microsoft.com/office/drawing/2014/main" id="{776BFB1D-1B32-47A0-8431-80ED0C003E02}"/>
              </a:ext>
            </a:extLst>
          </p:cNvPr>
          <p:cNvSpPr>
            <a:spLocks noGrp="1"/>
          </p:cNvSpPr>
          <p:nvPr>
            <p:ph type="body" orient="vert" idx="1"/>
          </p:nvPr>
        </p:nvSpPr>
        <p:spPr>
          <a:xfrm>
            <a:off x="838200" y="1825625"/>
            <a:ext cx="10515600" cy="43513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Date Placeholder 3">
            <a:extLst>
              <a:ext uri="{FF2B5EF4-FFF2-40B4-BE49-F238E27FC236}">
                <a16:creationId xmlns:a16="http://schemas.microsoft.com/office/drawing/2014/main" id="{07EDE51B-673A-4E29-9AAD-9C46EA7F90EA}"/>
              </a:ext>
            </a:extLst>
          </p:cNvPr>
          <p:cNvSpPr>
            <a:spLocks noGrp="1"/>
          </p:cNvSpPr>
          <p:nvPr>
            <p:ph type="dt" sz="half" idx="10"/>
          </p:nvPr>
        </p:nvSpPr>
        <p:spPr>
          <a:xfrm>
            <a:off x="838200" y="6356350"/>
            <a:ext cx="2743200" cy="365125"/>
          </a:xfrm>
          <a:prstGeom prst="rect">
            <a:avLst/>
          </a:prstGeom>
        </p:spPr>
        <p:txBody>
          <a:bodyPr/>
          <a:lstStyle/>
          <a:p>
            <a:fld id="{395536BD-BD80-4CC9-9C2F-F2B1EE223513}" type="datetimeFigureOut">
              <a:rPr lang="en-ID" smtClean="0"/>
              <a:t>27/07/2026</a:t>
            </a:fld>
            <a:endParaRPr lang="en-ID"/>
          </a:p>
        </p:txBody>
      </p:sp>
      <p:sp>
        <p:nvSpPr>
          <p:cNvPr id="5" name="Footer Placeholder 4">
            <a:extLst>
              <a:ext uri="{FF2B5EF4-FFF2-40B4-BE49-F238E27FC236}">
                <a16:creationId xmlns:a16="http://schemas.microsoft.com/office/drawing/2014/main" id="{A982FF11-E11C-4AF7-BA48-927F9F39D66C}"/>
              </a:ext>
            </a:extLst>
          </p:cNvPr>
          <p:cNvSpPr>
            <a:spLocks noGrp="1"/>
          </p:cNvSpPr>
          <p:nvPr>
            <p:ph type="ftr" sz="quarter" idx="11"/>
          </p:nvPr>
        </p:nvSpPr>
        <p:spPr>
          <a:xfrm>
            <a:off x="4038600" y="6356350"/>
            <a:ext cx="4114800" cy="365125"/>
          </a:xfrm>
          <a:prstGeom prst="rect">
            <a:avLst/>
          </a:prstGeom>
        </p:spPr>
        <p:txBody>
          <a:bodyPr/>
          <a:lstStyle/>
          <a:p>
            <a:endParaRPr lang="en-ID"/>
          </a:p>
        </p:txBody>
      </p:sp>
      <p:sp>
        <p:nvSpPr>
          <p:cNvPr id="6" name="Slide Number Placeholder 5">
            <a:extLst>
              <a:ext uri="{FF2B5EF4-FFF2-40B4-BE49-F238E27FC236}">
                <a16:creationId xmlns:a16="http://schemas.microsoft.com/office/drawing/2014/main" id="{50A4FCC9-E8B7-43E0-BAF2-5F382744CDF7}"/>
              </a:ext>
            </a:extLst>
          </p:cNvPr>
          <p:cNvSpPr>
            <a:spLocks noGrp="1"/>
          </p:cNvSpPr>
          <p:nvPr>
            <p:ph type="sldNum" sz="quarter" idx="12"/>
          </p:nvPr>
        </p:nvSpPr>
        <p:spPr>
          <a:xfrm>
            <a:off x="8610600" y="6356350"/>
            <a:ext cx="2743200" cy="365125"/>
          </a:xfrm>
          <a:prstGeom prst="rect">
            <a:avLst/>
          </a:prstGeom>
        </p:spPr>
        <p:txBody>
          <a:bodyPr/>
          <a:lstStyle/>
          <a:p>
            <a:fld id="{6DEF672C-14C3-4C5A-A142-470FDC8545FA}" type="slidenum">
              <a:rPr lang="en-ID" smtClean="0"/>
              <a:t>‹#›</a:t>
            </a:fld>
            <a:endParaRPr lang="en-ID"/>
          </a:p>
        </p:txBody>
      </p:sp>
    </p:spTree>
    <p:extLst>
      <p:ext uri="{BB962C8B-B14F-4D97-AF65-F5344CB8AC3E}">
        <p14:creationId xmlns:p14="http://schemas.microsoft.com/office/powerpoint/2010/main" val="72452592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7F709C0-C2AA-41E2-A04D-E99D36BE5EF9}"/>
              </a:ext>
            </a:extLst>
          </p:cNvPr>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endParaRPr lang="en-ID"/>
          </a:p>
        </p:txBody>
      </p:sp>
      <p:sp>
        <p:nvSpPr>
          <p:cNvPr id="3" name="Vertical Text Placeholder 2">
            <a:extLst>
              <a:ext uri="{FF2B5EF4-FFF2-40B4-BE49-F238E27FC236}">
                <a16:creationId xmlns:a16="http://schemas.microsoft.com/office/drawing/2014/main" id="{870AF90C-DF73-4B6E-8AE3-59DF8EB43811}"/>
              </a:ext>
            </a:extLst>
          </p:cNvPr>
          <p:cNvSpPr>
            <a:spLocks noGrp="1"/>
          </p:cNvSpPr>
          <p:nvPr>
            <p:ph type="body" orient="vert" idx="1"/>
          </p:nvPr>
        </p:nvSpPr>
        <p:spPr>
          <a:xfrm>
            <a:off x="838200" y="365125"/>
            <a:ext cx="7734300"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Date Placeholder 3">
            <a:extLst>
              <a:ext uri="{FF2B5EF4-FFF2-40B4-BE49-F238E27FC236}">
                <a16:creationId xmlns:a16="http://schemas.microsoft.com/office/drawing/2014/main" id="{561ADE0C-42D9-4771-9CD7-E02A2A96090D}"/>
              </a:ext>
            </a:extLst>
          </p:cNvPr>
          <p:cNvSpPr>
            <a:spLocks noGrp="1"/>
          </p:cNvSpPr>
          <p:nvPr>
            <p:ph type="dt" sz="half" idx="10"/>
          </p:nvPr>
        </p:nvSpPr>
        <p:spPr>
          <a:xfrm>
            <a:off x="838200" y="6356350"/>
            <a:ext cx="2743200" cy="365125"/>
          </a:xfrm>
          <a:prstGeom prst="rect">
            <a:avLst/>
          </a:prstGeom>
        </p:spPr>
        <p:txBody>
          <a:bodyPr/>
          <a:lstStyle/>
          <a:p>
            <a:fld id="{395536BD-BD80-4CC9-9C2F-F2B1EE223513}" type="datetimeFigureOut">
              <a:rPr lang="en-ID" smtClean="0"/>
              <a:t>27/07/2026</a:t>
            </a:fld>
            <a:endParaRPr lang="en-ID"/>
          </a:p>
        </p:txBody>
      </p:sp>
      <p:sp>
        <p:nvSpPr>
          <p:cNvPr id="5" name="Footer Placeholder 4">
            <a:extLst>
              <a:ext uri="{FF2B5EF4-FFF2-40B4-BE49-F238E27FC236}">
                <a16:creationId xmlns:a16="http://schemas.microsoft.com/office/drawing/2014/main" id="{FDE3BBB7-0BE4-4737-87B2-37DFC3244C35}"/>
              </a:ext>
            </a:extLst>
          </p:cNvPr>
          <p:cNvSpPr>
            <a:spLocks noGrp="1"/>
          </p:cNvSpPr>
          <p:nvPr>
            <p:ph type="ftr" sz="quarter" idx="11"/>
          </p:nvPr>
        </p:nvSpPr>
        <p:spPr>
          <a:xfrm>
            <a:off x="4038600" y="6356350"/>
            <a:ext cx="4114800" cy="365125"/>
          </a:xfrm>
          <a:prstGeom prst="rect">
            <a:avLst/>
          </a:prstGeom>
        </p:spPr>
        <p:txBody>
          <a:bodyPr/>
          <a:lstStyle/>
          <a:p>
            <a:endParaRPr lang="en-ID"/>
          </a:p>
        </p:txBody>
      </p:sp>
      <p:sp>
        <p:nvSpPr>
          <p:cNvPr id="6" name="Slide Number Placeholder 5">
            <a:extLst>
              <a:ext uri="{FF2B5EF4-FFF2-40B4-BE49-F238E27FC236}">
                <a16:creationId xmlns:a16="http://schemas.microsoft.com/office/drawing/2014/main" id="{16413B79-D539-4A65-B50B-18ECECDC3321}"/>
              </a:ext>
            </a:extLst>
          </p:cNvPr>
          <p:cNvSpPr>
            <a:spLocks noGrp="1"/>
          </p:cNvSpPr>
          <p:nvPr>
            <p:ph type="sldNum" sz="quarter" idx="12"/>
          </p:nvPr>
        </p:nvSpPr>
        <p:spPr>
          <a:xfrm>
            <a:off x="8610600" y="6356350"/>
            <a:ext cx="2743200" cy="365125"/>
          </a:xfrm>
          <a:prstGeom prst="rect">
            <a:avLst/>
          </a:prstGeom>
        </p:spPr>
        <p:txBody>
          <a:bodyPr/>
          <a:lstStyle/>
          <a:p>
            <a:fld id="{6DEF672C-14C3-4C5A-A142-470FDC8545FA}" type="slidenum">
              <a:rPr lang="en-ID" smtClean="0"/>
              <a:t>‹#›</a:t>
            </a:fld>
            <a:endParaRPr lang="en-ID"/>
          </a:p>
        </p:txBody>
      </p:sp>
    </p:spTree>
    <p:extLst>
      <p:ext uri="{BB962C8B-B14F-4D97-AF65-F5344CB8AC3E}">
        <p14:creationId xmlns:p14="http://schemas.microsoft.com/office/powerpoint/2010/main" val="215851240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userDrawn="1">
  <p:cSld name="2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81885014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3_Title Slide">
    <p:bg>
      <p:bgPr>
        <a:gradFill>
          <a:gsLst>
            <a:gs pos="0">
              <a:schemeClr val="accent1"/>
            </a:gs>
            <a:gs pos="100000">
              <a:schemeClr val="accent1"/>
            </a:gs>
          </a:gsLst>
          <a:lin ang="5400000" scaled="1"/>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53979585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userDrawn="1">
  <p:cSld name="1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7652012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5_Custom Layou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A6BC6F5-4CC9-4C93-8A12-5432E4B1BBF3}"/>
              </a:ext>
            </a:extLst>
          </p:cNvPr>
          <p:cNvSpPr/>
          <p:nvPr userDrawn="1"/>
        </p:nvSpPr>
        <p:spPr>
          <a:xfrm>
            <a:off x="0" y="0"/>
            <a:ext cx="337185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oboto" panose="02000000000000000000" pitchFamily="2" charset="0"/>
            </a:endParaRPr>
          </a:p>
        </p:txBody>
      </p:sp>
      <p:sp>
        <p:nvSpPr>
          <p:cNvPr id="5" name="Picture Placeholder 4">
            <a:extLst>
              <a:ext uri="{FF2B5EF4-FFF2-40B4-BE49-F238E27FC236}">
                <a16:creationId xmlns:a16="http://schemas.microsoft.com/office/drawing/2014/main" id="{B62687F7-DFA1-4630-BFD3-D017E6AEECAA}"/>
              </a:ext>
            </a:extLst>
          </p:cNvPr>
          <p:cNvSpPr>
            <a:spLocks noGrp="1"/>
          </p:cNvSpPr>
          <p:nvPr>
            <p:ph type="pic" sz="quarter" idx="10" hasCustomPrompt="1"/>
          </p:nvPr>
        </p:nvSpPr>
        <p:spPr>
          <a:xfrm>
            <a:off x="1409700" y="2157270"/>
            <a:ext cx="5141356" cy="2892012"/>
          </a:xfrm>
          <a:custGeom>
            <a:avLst/>
            <a:gdLst>
              <a:gd name="connsiteX0" fmla="*/ 0 w 5141356"/>
              <a:gd name="connsiteY0" fmla="*/ 0 h 2892012"/>
              <a:gd name="connsiteX1" fmla="*/ 5141356 w 5141356"/>
              <a:gd name="connsiteY1" fmla="*/ 0 h 2892012"/>
              <a:gd name="connsiteX2" fmla="*/ 5141356 w 5141356"/>
              <a:gd name="connsiteY2" fmla="*/ 2892012 h 2892012"/>
              <a:gd name="connsiteX3" fmla="*/ 0 w 5141356"/>
              <a:gd name="connsiteY3" fmla="*/ 2892012 h 2892012"/>
            </a:gdLst>
            <a:ahLst/>
            <a:cxnLst>
              <a:cxn ang="0">
                <a:pos x="connsiteX0" y="connsiteY0"/>
              </a:cxn>
              <a:cxn ang="0">
                <a:pos x="connsiteX1" y="connsiteY1"/>
              </a:cxn>
              <a:cxn ang="0">
                <a:pos x="connsiteX2" y="connsiteY2"/>
              </a:cxn>
              <a:cxn ang="0">
                <a:pos x="connsiteX3" y="connsiteY3"/>
              </a:cxn>
            </a:cxnLst>
            <a:rect l="l" t="t" r="r" b="b"/>
            <a:pathLst>
              <a:path w="5141356" h="2892012">
                <a:moveTo>
                  <a:pt x="0" y="0"/>
                </a:moveTo>
                <a:lnTo>
                  <a:pt x="5141356" y="0"/>
                </a:lnTo>
                <a:lnTo>
                  <a:pt x="5141356" y="2892012"/>
                </a:lnTo>
                <a:lnTo>
                  <a:pt x="0" y="2892012"/>
                </a:lnTo>
                <a:close/>
              </a:path>
            </a:pathLst>
          </a:custGeom>
          <a:solidFill>
            <a:schemeClr val="bg1">
              <a:lumMod val="65000"/>
              <a:alpha val="12000"/>
            </a:schemeClr>
          </a:solidFill>
        </p:spPr>
        <p:txBody>
          <a:bodyPr wrap="square" anchor="ctr">
            <a:noAutofit/>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lang="en-US" sz="1600">
                <a:solidFill>
                  <a:schemeClr val="tx1">
                    <a:lumMod val="50000"/>
                    <a:lumOff val="50000"/>
                  </a:schemeClr>
                </a:solidFill>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Drag and Drop Image Here</a:t>
            </a:r>
          </a:p>
        </p:txBody>
      </p:sp>
      <p:grpSp>
        <p:nvGrpSpPr>
          <p:cNvPr id="8" name="Group 7">
            <a:extLst>
              <a:ext uri="{FF2B5EF4-FFF2-40B4-BE49-F238E27FC236}">
                <a16:creationId xmlns:a16="http://schemas.microsoft.com/office/drawing/2014/main" id="{35DFF84D-9F2B-458C-9F20-8EE33CE6C8A8}"/>
              </a:ext>
            </a:extLst>
          </p:cNvPr>
          <p:cNvGrpSpPr/>
          <p:nvPr userDrawn="1"/>
        </p:nvGrpSpPr>
        <p:grpSpPr>
          <a:xfrm>
            <a:off x="1409700" y="1808718"/>
            <a:ext cx="5141356" cy="348551"/>
            <a:chOff x="3179886" y="2083564"/>
            <a:chExt cx="6002370" cy="406293"/>
          </a:xfrm>
          <a:effectLst/>
        </p:grpSpPr>
        <p:grpSp>
          <p:nvGrpSpPr>
            <p:cNvPr id="9" name="Group 8">
              <a:extLst>
                <a:ext uri="{FF2B5EF4-FFF2-40B4-BE49-F238E27FC236}">
                  <a16:creationId xmlns:a16="http://schemas.microsoft.com/office/drawing/2014/main" id="{80929972-A9F5-4137-AF05-8627B95EE0A9}"/>
                </a:ext>
              </a:extLst>
            </p:cNvPr>
            <p:cNvGrpSpPr/>
            <p:nvPr/>
          </p:nvGrpSpPr>
          <p:grpSpPr>
            <a:xfrm>
              <a:off x="3179886" y="2083564"/>
              <a:ext cx="6002370" cy="406293"/>
              <a:chOff x="3179886" y="2083564"/>
              <a:chExt cx="6002370" cy="406293"/>
            </a:xfrm>
          </p:grpSpPr>
          <p:sp>
            <p:nvSpPr>
              <p:cNvPr id="11" name="Round Same Side Corner Rectangle 1">
                <a:extLst>
                  <a:ext uri="{FF2B5EF4-FFF2-40B4-BE49-F238E27FC236}">
                    <a16:creationId xmlns:a16="http://schemas.microsoft.com/office/drawing/2014/main" id="{83DC8D3D-6B72-4493-9774-949B74E83CBD}"/>
                  </a:ext>
                </a:extLst>
              </p:cNvPr>
              <p:cNvSpPr/>
              <p:nvPr/>
            </p:nvSpPr>
            <p:spPr>
              <a:xfrm>
                <a:off x="3179886" y="2083564"/>
                <a:ext cx="6002370" cy="406293"/>
              </a:xfrm>
              <a:prstGeom prst="round2SameRect">
                <a:avLst>
                  <a:gd name="adj1" fmla="val 14928"/>
                  <a:gd name="adj2" fmla="val 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2876" dirty="0">
                  <a:latin typeface="Arial" panose="020B0604020202020204" pitchFamily="34" charset="0"/>
                </a:endParaRPr>
              </a:p>
            </p:txBody>
          </p:sp>
          <p:grpSp>
            <p:nvGrpSpPr>
              <p:cNvPr id="12" name="Group 11">
                <a:extLst>
                  <a:ext uri="{FF2B5EF4-FFF2-40B4-BE49-F238E27FC236}">
                    <a16:creationId xmlns:a16="http://schemas.microsoft.com/office/drawing/2014/main" id="{8036D0AE-CAA6-4FCF-A795-0F24D3F2BAF2}"/>
                  </a:ext>
                </a:extLst>
              </p:cNvPr>
              <p:cNvGrpSpPr/>
              <p:nvPr/>
            </p:nvGrpSpPr>
            <p:grpSpPr>
              <a:xfrm>
                <a:off x="3382010" y="2233949"/>
                <a:ext cx="341854" cy="82531"/>
                <a:chOff x="3382010" y="2233949"/>
                <a:chExt cx="341854" cy="82531"/>
              </a:xfrm>
            </p:grpSpPr>
            <p:sp>
              <p:nvSpPr>
                <p:cNvPr id="13" name="Oval 12">
                  <a:extLst>
                    <a:ext uri="{FF2B5EF4-FFF2-40B4-BE49-F238E27FC236}">
                      <a16:creationId xmlns:a16="http://schemas.microsoft.com/office/drawing/2014/main" id="{A20E2B9F-3AFA-45BB-9022-FF99A9E99D96}"/>
                    </a:ext>
                  </a:extLst>
                </p:cNvPr>
                <p:cNvSpPr/>
                <p:nvPr/>
              </p:nvSpPr>
              <p:spPr>
                <a:xfrm>
                  <a:off x="3382010" y="2233949"/>
                  <a:ext cx="82531" cy="82531"/>
                </a:xfrm>
                <a:prstGeom prst="ellipse">
                  <a:avLst/>
                </a:prstGeom>
                <a:gradFill>
                  <a:gsLst>
                    <a:gs pos="100000">
                      <a:schemeClr val="accent1"/>
                    </a:gs>
                    <a:gs pos="0">
                      <a:schemeClr val="accent1">
                        <a:lumMod val="75000"/>
                      </a:scheme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2876" dirty="0">
                    <a:latin typeface="Arial" panose="020B0604020202020204" pitchFamily="34" charset="0"/>
                  </a:endParaRPr>
                </a:p>
              </p:txBody>
            </p:sp>
            <p:sp>
              <p:nvSpPr>
                <p:cNvPr id="14" name="Oval 13">
                  <a:extLst>
                    <a:ext uri="{FF2B5EF4-FFF2-40B4-BE49-F238E27FC236}">
                      <a16:creationId xmlns:a16="http://schemas.microsoft.com/office/drawing/2014/main" id="{12E3D71D-4433-439C-A789-2F87DDD2A753}"/>
                    </a:ext>
                  </a:extLst>
                </p:cNvPr>
                <p:cNvSpPr/>
                <p:nvPr/>
              </p:nvSpPr>
              <p:spPr>
                <a:xfrm>
                  <a:off x="3511671" y="2233949"/>
                  <a:ext cx="82531" cy="82531"/>
                </a:xfrm>
                <a:prstGeom prst="ellipse">
                  <a:avLst/>
                </a:prstGeom>
                <a:gradFill>
                  <a:gsLst>
                    <a:gs pos="100000">
                      <a:schemeClr val="accent2"/>
                    </a:gs>
                    <a:gs pos="0">
                      <a:schemeClr val="accent2">
                        <a:lumMod val="75000"/>
                      </a:scheme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2876" dirty="0">
                    <a:latin typeface="Arial" panose="020B0604020202020204" pitchFamily="34" charset="0"/>
                  </a:endParaRPr>
                </a:p>
              </p:txBody>
            </p:sp>
            <p:sp>
              <p:nvSpPr>
                <p:cNvPr id="15" name="Oval 14">
                  <a:extLst>
                    <a:ext uri="{FF2B5EF4-FFF2-40B4-BE49-F238E27FC236}">
                      <a16:creationId xmlns:a16="http://schemas.microsoft.com/office/drawing/2014/main" id="{30AD81CF-5963-4F6A-9960-DC6F498DEBF0}"/>
                    </a:ext>
                  </a:extLst>
                </p:cNvPr>
                <p:cNvSpPr/>
                <p:nvPr/>
              </p:nvSpPr>
              <p:spPr>
                <a:xfrm>
                  <a:off x="3641333" y="2233949"/>
                  <a:ext cx="82531" cy="82531"/>
                </a:xfrm>
                <a:prstGeom prst="ellipse">
                  <a:avLst/>
                </a:prstGeom>
                <a:gradFill>
                  <a:gsLst>
                    <a:gs pos="100000">
                      <a:schemeClr val="accent3"/>
                    </a:gs>
                    <a:gs pos="0">
                      <a:schemeClr val="accent3">
                        <a:lumMod val="75000"/>
                      </a:scheme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2876" dirty="0">
                    <a:latin typeface="Arial" panose="020B0604020202020204" pitchFamily="34" charset="0"/>
                  </a:endParaRPr>
                </a:p>
              </p:txBody>
            </p:sp>
          </p:grpSp>
        </p:grpSp>
        <p:sp>
          <p:nvSpPr>
            <p:cNvPr id="10" name="Rounded Rectangle 23">
              <a:extLst>
                <a:ext uri="{FF2B5EF4-FFF2-40B4-BE49-F238E27FC236}">
                  <a16:creationId xmlns:a16="http://schemas.microsoft.com/office/drawing/2014/main" id="{49C46E71-02B5-4B10-9E41-100CAFC08D8C}"/>
                </a:ext>
              </a:extLst>
            </p:cNvPr>
            <p:cNvSpPr/>
            <p:nvPr/>
          </p:nvSpPr>
          <p:spPr>
            <a:xfrm>
              <a:off x="3965020" y="2182834"/>
              <a:ext cx="2674621" cy="184758"/>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800" dirty="0" err="1">
                  <a:solidFill>
                    <a:schemeClr val="bg1">
                      <a:lumMod val="75000"/>
                    </a:schemeClr>
                  </a:solidFill>
                  <a:latin typeface="Roboto" panose="02000000000000000000" pitchFamily="2" charset="0"/>
                  <a:cs typeface="Segoe UI Light" panose="020B0502040204020203" pitchFamily="34" charset="0"/>
                </a:rPr>
                <a:t>www.website.com</a:t>
              </a:r>
              <a:endParaRPr lang="en-IN" sz="800" dirty="0">
                <a:solidFill>
                  <a:schemeClr val="bg1">
                    <a:lumMod val="75000"/>
                  </a:schemeClr>
                </a:solidFill>
                <a:latin typeface="Roboto" panose="02000000000000000000" pitchFamily="2" charset="0"/>
                <a:cs typeface="Segoe UI Light" panose="020B0502040204020203" pitchFamily="34" charset="0"/>
              </a:endParaRPr>
            </a:p>
          </p:txBody>
        </p:sp>
      </p:grpSp>
    </p:spTree>
    <p:extLst>
      <p:ext uri="{BB962C8B-B14F-4D97-AF65-F5344CB8AC3E}">
        <p14:creationId xmlns:p14="http://schemas.microsoft.com/office/powerpoint/2010/main" val="155144163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9_Custom Layout">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05D8D4C1-F8BE-4E3C-B395-5759C5859C8E}"/>
              </a:ext>
            </a:extLst>
          </p:cNvPr>
          <p:cNvSpPr>
            <a:spLocks noGrp="1"/>
          </p:cNvSpPr>
          <p:nvPr>
            <p:ph type="pic" sz="quarter" idx="10"/>
          </p:nvPr>
        </p:nvSpPr>
        <p:spPr>
          <a:xfrm>
            <a:off x="1009650" y="1"/>
            <a:ext cx="3486150" cy="5805037"/>
          </a:xfrm>
          <a:custGeom>
            <a:avLst/>
            <a:gdLst>
              <a:gd name="connsiteX0" fmla="*/ 0 w 3486150"/>
              <a:gd name="connsiteY0" fmla="*/ 0 h 5805037"/>
              <a:gd name="connsiteX1" fmla="*/ 3486150 w 3486150"/>
              <a:gd name="connsiteY1" fmla="*/ 0 h 5805037"/>
              <a:gd name="connsiteX2" fmla="*/ 3486150 w 3486150"/>
              <a:gd name="connsiteY2" fmla="*/ 5217702 h 5805037"/>
              <a:gd name="connsiteX3" fmla="*/ 3313049 w 3486150"/>
              <a:gd name="connsiteY3" fmla="*/ 5327201 h 5805037"/>
              <a:gd name="connsiteX4" fmla="*/ 1517827 w 3486150"/>
              <a:gd name="connsiteY4" fmla="*/ 5805037 h 5805037"/>
              <a:gd name="connsiteX5" fmla="*/ 134224 w 3486150"/>
              <a:gd name="connsiteY5" fmla="*/ 5530106 h 5805037"/>
              <a:gd name="connsiteX6" fmla="*/ 0 w 3486150"/>
              <a:gd name="connsiteY6" fmla="*/ 5469181 h 58050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486150" h="5805037">
                <a:moveTo>
                  <a:pt x="0" y="0"/>
                </a:moveTo>
                <a:lnTo>
                  <a:pt x="3486150" y="0"/>
                </a:lnTo>
                <a:lnTo>
                  <a:pt x="3486150" y="5217702"/>
                </a:lnTo>
                <a:lnTo>
                  <a:pt x="3313049" y="5327201"/>
                </a:lnTo>
                <a:cubicBezTo>
                  <a:pt x="2784395" y="5631185"/>
                  <a:pt x="2171414" y="5805037"/>
                  <a:pt x="1517827" y="5805037"/>
                </a:cubicBezTo>
                <a:cubicBezTo>
                  <a:pt x="1027637" y="5805037"/>
                  <a:pt x="560287" y="5707246"/>
                  <a:pt x="134224" y="5530106"/>
                </a:cubicBezTo>
                <a:lnTo>
                  <a:pt x="0" y="5469181"/>
                </a:lnTo>
                <a:close/>
              </a:path>
            </a:pathLst>
          </a:custGeom>
        </p:spPr>
        <p:txBody>
          <a:bodyPr wrap="square">
            <a:noAutofit/>
          </a:bodyPr>
          <a:lstStyle>
            <a:lvl1pPr marL="0" indent="0">
              <a:buNone/>
              <a:defRPr sz="1600">
                <a:solidFill>
                  <a:schemeClr val="bg1">
                    <a:lumMod val="75000"/>
                  </a:schemeClr>
                </a:solidFill>
              </a:defRPr>
            </a:lvl1pPr>
          </a:lstStyle>
          <a:p>
            <a:endParaRPr lang="en-US"/>
          </a:p>
        </p:txBody>
      </p:sp>
    </p:spTree>
    <p:extLst>
      <p:ext uri="{BB962C8B-B14F-4D97-AF65-F5344CB8AC3E}">
        <p14:creationId xmlns:p14="http://schemas.microsoft.com/office/powerpoint/2010/main" val="96235675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userDrawn="1">
  <p:cSld name="14_Custom Layout">
    <p:spTree>
      <p:nvGrpSpPr>
        <p:cNvPr id="1" name=""/>
        <p:cNvGrpSpPr/>
        <p:nvPr/>
      </p:nvGrpSpPr>
      <p:grpSpPr>
        <a:xfrm>
          <a:off x="0" y="0"/>
          <a:ext cx="0" cy="0"/>
          <a:chOff x="0" y="0"/>
          <a:chExt cx="0" cy="0"/>
        </a:xfrm>
      </p:grpSpPr>
      <p:sp>
        <p:nvSpPr>
          <p:cNvPr id="11" name="Rectangle: Rounded Corners 10">
            <a:extLst>
              <a:ext uri="{FF2B5EF4-FFF2-40B4-BE49-F238E27FC236}">
                <a16:creationId xmlns:a16="http://schemas.microsoft.com/office/drawing/2014/main" id="{19FD8038-45CE-4AB8-9C5D-01D243061DBB}"/>
              </a:ext>
            </a:extLst>
          </p:cNvPr>
          <p:cNvSpPr/>
          <p:nvPr userDrawn="1"/>
        </p:nvSpPr>
        <p:spPr>
          <a:xfrm>
            <a:off x="8817254" y="1352550"/>
            <a:ext cx="2993746" cy="4152900"/>
          </a:xfrm>
          <a:prstGeom prst="roundRect">
            <a:avLst>
              <a:gd name="adj" fmla="val 2668"/>
            </a:avLst>
          </a:prstGeom>
          <a:gradFill>
            <a:gsLst>
              <a:gs pos="0">
                <a:schemeClr val="accent1"/>
              </a:gs>
              <a:gs pos="100000">
                <a:schemeClr val="accent1"/>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atin typeface="Roboto" panose="02000000000000000000" pitchFamily="2" charset="0"/>
            </a:endParaRPr>
          </a:p>
        </p:txBody>
      </p:sp>
      <p:grpSp>
        <p:nvGrpSpPr>
          <p:cNvPr id="5" name="Group 4">
            <a:extLst>
              <a:ext uri="{FF2B5EF4-FFF2-40B4-BE49-F238E27FC236}">
                <a16:creationId xmlns:a16="http://schemas.microsoft.com/office/drawing/2014/main" id="{04DAEF52-0C07-41ED-8E46-1892608A3161}"/>
              </a:ext>
            </a:extLst>
          </p:cNvPr>
          <p:cNvGrpSpPr/>
          <p:nvPr userDrawn="1"/>
        </p:nvGrpSpPr>
        <p:grpSpPr>
          <a:xfrm>
            <a:off x="4876212" y="2812644"/>
            <a:ext cx="1944829" cy="2271055"/>
            <a:chOff x="1037890" y="3513777"/>
            <a:chExt cx="1273458" cy="1487068"/>
          </a:xfrm>
        </p:grpSpPr>
        <p:sp>
          <p:nvSpPr>
            <p:cNvPr id="6" name="Freeform: Shape 5">
              <a:extLst>
                <a:ext uri="{FF2B5EF4-FFF2-40B4-BE49-F238E27FC236}">
                  <a16:creationId xmlns:a16="http://schemas.microsoft.com/office/drawing/2014/main" id="{363C8256-3E3B-45FD-BFA4-CA6E38D88579}"/>
                </a:ext>
              </a:extLst>
            </p:cNvPr>
            <p:cNvSpPr/>
            <p:nvPr/>
          </p:nvSpPr>
          <p:spPr>
            <a:xfrm>
              <a:off x="1037890" y="3513777"/>
              <a:ext cx="1273458" cy="1374398"/>
            </a:xfrm>
            <a:custGeom>
              <a:avLst/>
              <a:gdLst>
                <a:gd name="connsiteX0" fmla="*/ 1115052 w 1273458"/>
                <a:gd name="connsiteY0" fmla="*/ 1305949 h 1374398"/>
                <a:gd name="connsiteX1" fmla="*/ 1242591 w 1273458"/>
                <a:gd name="connsiteY1" fmla="*/ 601506 h 1374398"/>
                <a:gd name="connsiteX2" fmla="*/ 1204696 w 1273458"/>
                <a:gd name="connsiteY2" fmla="*/ 485531 h 1374398"/>
                <a:gd name="connsiteX3" fmla="*/ 1096162 w 1273458"/>
                <a:gd name="connsiteY3" fmla="*/ 461030 h 1374398"/>
                <a:gd name="connsiteX4" fmla="*/ 1050252 w 1273458"/>
                <a:gd name="connsiteY4" fmla="*/ 550216 h 1374398"/>
                <a:gd name="connsiteX5" fmla="*/ 971599 w 1273458"/>
                <a:gd name="connsiteY5" fmla="*/ 658407 h 1374398"/>
                <a:gd name="connsiteX6" fmla="*/ 889626 w 1273458"/>
                <a:gd name="connsiteY6" fmla="*/ 681075 h 1374398"/>
                <a:gd name="connsiteX7" fmla="*/ 831008 w 1273458"/>
                <a:gd name="connsiteY7" fmla="*/ 580097 h 1374398"/>
                <a:gd name="connsiteX8" fmla="*/ 791281 w 1273458"/>
                <a:gd name="connsiteY8" fmla="*/ 354213 h 1374398"/>
                <a:gd name="connsiteX9" fmla="*/ 757278 w 1273458"/>
                <a:gd name="connsiteY9" fmla="*/ 236520 h 1374398"/>
                <a:gd name="connsiteX10" fmla="*/ 663169 w 1273458"/>
                <a:gd name="connsiteY10" fmla="*/ 166224 h 1374398"/>
                <a:gd name="connsiteX11" fmla="*/ 578448 w 1273458"/>
                <a:gd name="connsiteY11" fmla="*/ 234230 h 1374398"/>
                <a:gd name="connsiteX12" fmla="*/ 586462 w 1273458"/>
                <a:gd name="connsiteY12" fmla="*/ 284719 h 1374398"/>
                <a:gd name="connsiteX13" fmla="*/ 568946 w 1273458"/>
                <a:gd name="connsiteY13" fmla="*/ 329255 h 1374398"/>
                <a:gd name="connsiteX14" fmla="*/ 521204 w 1273458"/>
                <a:gd name="connsiteY14" fmla="*/ 318836 h 1374398"/>
                <a:gd name="connsiteX15" fmla="*/ 398359 w 1273458"/>
                <a:gd name="connsiteY15" fmla="*/ 190954 h 1374398"/>
                <a:gd name="connsiteX16" fmla="*/ 281124 w 1273458"/>
                <a:gd name="connsiteY16" fmla="*/ 57232 h 1374398"/>
                <a:gd name="connsiteX17" fmla="*/ 118093 w 1273458"/>
                <a:gd name="connsiteY17" fmla="*/ 1248 h 1374398"/>
                <a:gd name="connsiteX18" fmla="*/ 285 w 1273458"/>
                <a:gd name="connsiteY18" fmla="*/ 114819 h 1374398"/>
                <a:gd name="connsiteX19" fmla="*/ 84205 w 1273458"/>
                <a:gd name="connsiteY19" fmla="*/ 265600 h 1374398"/>
                <a:gd name="connsiteX20" fmla="*/ 304365 w 1273458"/>
                <a:gd name="connsiteY20" fmla="*/ 410198 h 1374398"/>
                <a:gd name="connsiteX21" fmla="*/ 341917 w 1273458"/>
                <a:gd name="connsiteY21" fmla="*/ 438247 h 1374398"/>
                <a:gd name="connsiteX22" fmla="*/ 309975 w 1273458"/>
                <a:gd name="connsiteY22" fmla="*/ 508657 h 1374398"/>
                <a:gd name="connsiteX23" fmla="*/ 217698 w 1273458"/>
                <a:gd name="connsiteY23" fmla="*/ 536363 h 1374398"/>
                <a:gd name="connsiteX24" fmla="*/ 148890 w 1273458"/>
                <a:gd name="connsiteY24" fmla="*/ 597843 h 1374398"/>
                <a:gd name="connsiteX25" fmla="*/ 221361 w 1273458"/>
                <a:gd name="connsiteY25" fmla="*/ 701225 h 1374398"/>
                <a:gd name="connsiteX26" fmla="*/ 473807 w 1273458"/>
                <a:gd name="connsiteY26" fmla="*/ 791442 h 1374398"/>
                <a:gd name="connsiteX27" fmla="*/ 566198 w 1273458"/>
                <a:gd name="connsiteY27" fmla="*/ 817201 h 1374398"/>
                <a:gd name="connsiteX28" fmla="*/ 605696 w 1273458"/>
                <a:gd name="connsiteY28" fmla="*/ 898373 h 1374398"/>
                <a:gd name="connsiteX29" fmla="*/ 528761 w 1273458"/>
                <a:gd name="connsiteY29" fmla="*/ 945199 h 1374398"/>
                <a:gd name="connsiteX30" fmla="*/ 434079 w 1273458"/>
                <a:gd name="connsiteY30" fmla="*/ 927453 h 1374398"/>
                <a:gd name="connsiteX31" fmla="*/ 277117 w 1273458"/>
                <a:gd name="connsiteY31" fmla="*/ 987902 h 1374398"/>
                <a:gd name="connsiteX32" fmla="*/ 284100 w 1273458"/>
                <a:gd name="connsiteY32" fmla="*/ 1103306 h 1374398"/>
                <a:gd name="connsiteX33" fmla="*/ 363440 w 1273458"/>
                <a:gd name="connsiteY33" fmla="*/ 1191920 h 1374398"/>
                <a:gd name="connsiteX34" fmla="*/ 737243 w 1273458"/>
                <a:gd name="connsiteY34" fmla="*/ 1364452 h 1374398"/>
                <a:gd name="connsiteX35" fmla="*/ 1115052 w 1273458"/>
                <a:gd name="connsiteY35" fmla="*/ 1305949 h 1374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273458" h="1374398">
                  <a:moveTo>
                    <a:pt x="1115052" y="1305949"/>
                  </a:moveTo>
                  <a:cubicBezTo>
                    <a:pt x="1297087" y="1122197"/>
                    <a:pt x="1295141" y="843190"/>
                    <a:pt x="1242591" y="601506"/>
                  </a:cubicBezTo>
                  <a:cubicBezTo>
                    <a:pt x="1233776" y="561207"/>
                    <a:pt x="1230456" y="517587"/>
                    <a:pt x="1204696" y="485531"/>
                  </a:cubicBezTo>
                  <a:cubicBezTo>
                    <a:pt x="1178936" y="453474"/>
                    <a:pt x="1129477" y="437331"/>
                    <a:pt x="1096162" y="461030"/>
                  </a:cubicBezTo>
                  <a:cubicBezTo>
                    <a:pt x="1068570" y="480722"/>
                    <a:pt x="1061815" y="518159"/>
                    <a:pt x="1050252" y="550216"/>
                  </a:cubicBezTo>
                  <a:cubicBezTo>
                    <a:pt x="1034796" y="592920"/>
                    <a:pt x="1007205" y="630930"/>
                    <a:pt x="971599" y="658407"/>
                  </a:cubicBezTo>
                  <a:cubicBezTo>
                    <a:pt x="948244" y="676496"/>
                    <a:pt x="917675" y="690578"/>
                    <a:pt x="889626" y="681075"/>
                  </a:cubicBezTo>
                  <a:cubicBezTo>
                    <a:pt x="851158" y="668138"/>
                    <a:pt x="838221" y="620511"/>
                    <a:pt x="831008" y="580097"/>
                  </a:cubicBezTo>
                  <a:cubicBezTo>
                    <a:pt x="817728" y="504764"/>
                    <a:pt x="804561" y="429431"/>
                    <a:pt x="791281" y="354213"/>
                  </a:cubicBezTo>
                  <a:cubicBezTo>
                    <a:pt x="784183" y="313799"/>
                    <a:pt x="776741" y="272583"/>
                    <a:pt x="757278" y="236520"/>
                  </a:cubicBezTo>
                  <a:cubicBezTo>
                    <a:pt x="737701" y="200456"/>
                    <a:pt x="703583" y="170002"/>
                    <a:pt x="663169" y="166224"/>
                  </a:cubicBezTo>
                  <a:cubicBezTo>
                    <a:pt x="622755" y="162446"/>
                    <a:pt x="579364" y="193243"/>
                    <a:pt x="578448" y="234230"/>
                  </a:cubicBezTo>
                  <a:cubicBezTo>
                    <a:pt x="578105" y="251289"/>
                    <a:pt x="584516" y="267775"/>
                    <a:pt x="586462" y="284719"/>
                  </a:cubicBezTo>
                  <a:cubicBezTo>
                    <a:pt x="588409" y="301663"/>
                    <a:pt x="583944" y="321584"/>
                    <a:pt x="568946" y="329255"/>
                  </a:cubicBezTo>
                  <a:cubicBezTo>
                    <a:pt x="553719" y="336925"/>
                    <a:pt x="535515" y="328453"/>
                    <a:pt x="521204" y="318836"/>
                  </a:cubicBezTo>
                  <a:cubicBezTo>
                    <a:pt x="472089" y="285635"/>
                    <a:pt x="434308" y="238351"/>
                    <a:pt x="398359" y="190954"/>
                  </a:cubicBezTo>
                  <a:cubicBezTo>
                    <a:pt x="362410" y="143556"/>
                    <a:pt x="327033" y="94784"/>
                    <a:pt x="281124" y="57232"/>
                  </a:cubicBezTo>
                  <a:cubicBezTo>
                    <a:pt x="235214" y="19680"/>
                    <a:pt x="176482" y="-6080"/>
                    <a:pt x="118093" y="1248"/>
                  </a:cubicBezTo>
                  <a:cubicBezTo>
                    <a:pt x="59705" y="8460"/>
                    <a:pt x="4636" y="55400"/>
                    <a:pt x="285" y="114819"/>
                  </a:cubicBezTo>
                  <a:cubicBezTo>
                    <a:pt x="-3951" y="174353"/>
                    <a:pt x="39669" y="226101"/>
                    <a:pt x="84205" y="265600"/>
                  </a:cubicBezTo>
                  <a:cubicBezTo>
                    <a:pt x="150264" y="324217"/>
                    <a:pt x="224681" y="373104"/>
                    <a:pt x="304365" y="410198"/>
                  </a:cubicBezTo>
                  <a:cubicBezTo>
                    <a:pt x="318790" y="416952"/>
                    <a:pt x="334246" y="424165"/>
                    <a:pt x="341917" y="438247"/>
                  </a:cubicBezTo>
                  <a:cubicBezTo>
                    <a:pt x="355541" y="463549"/>
                    <a:pt x="334933" y="494918"/>
                    <a:pt x="309975" y="508657"/>
                  </a:cubicBezTo>
                  <a:cubicBezTo>
                    <a:pt x="281696" y="524113"/>
                    <a:pt x="248495" y="526975"/>
                    <a:pt x="217698" y="536363"/>
                  </a:cubicBezTo>
                  <a:cubicBezTo>
                    <a:pt x="186900" y="545751"/>
                    <a:pt x="155302" y="565901"/>
                    <a:pt x="148890" y="597843"/>
                  </a:cubicBezTo>
                  <a:cubicBezTo>
                    <a:pt x="139846" y="642150"/>
                    <a:pt x="182206" y="679015"/>
                    <a:pt x="221361" y="701225"/>
                  </a:cubicBezTo>
                  <a:cubicBezTo>
                    <a:pt x="299671" y="745532"/>
                    <a:pt x="385422" y="776215"/>
                    <a:pt x="473807" y="791442"/>
                  </a:cubicBezTo>
                  <a:cubicBezTo>
                    <a:pt x="505520" y="796937"/>
                    <a:pt x="538492" y="800715"/>
                    <a:pt x="566198" y="817201"/>
                  </a:cubicBezTo>
                  <a:cubicBezTo>
                    <a:pt x="593904" y="833687"/>
                    <a:pt x="614970" y="867347"/>
                    <a:pt x="605696" y="898373"/>
                  </a:cubicBezTo>
                  <a:cubicBezTo>
                    <a:pt x="596423" y="929514"/>
                    <a:pt x="560932" y="945313"/>
                    <a:pt x="528761" y="945199"/>
                  </a:cubicBezTo>
                  <a:cubicBezTo>
                    <a:pt x="496590" y="945084"/>
                    <a:pt x="465678" y="933292"/>
                    <a:pt x="434079" y="927453"/>
                  </a:cubicBezTo>
                  <a:cubicBezTo>
                    <a:pt x="374775" y="916577"/>
                    <a:pt x="303907" y="933521"/>
                    <a:pt x="277117" y="987902"/>
                  </a:cubicBezTo>
                  <a:cubicBezTo>
                    <a:pt x="259486" y="1023623"/>
                    <a:pt x="265439" y="1067929"/>
                    <a:pt x="284100" y="1103306"/>
                  </a:cubicBezTo>
                  <a:cubicBezTo>
                    <a:pt x="302762" y="1138683"/>
                    <a:pt x="332643" y="1166732"/>
                    <a:pt x="363440" y="1191920"/>
                  </a:cubicBezTo>
                  <a:cubicBezTo>
                    <a:pt x="471288" y="1280075"/>
                    <a:pt x="600430" y="1343272"/>
                    <a:pt x="737243" y="1364452"/>
                  </a:cubicBezTo>
                  <a:cubicBezTo>
                    <a:pt x="874284" y="1385633"/>
                    <a:pt x="995756" y="1376016"/>
                    <a:pt x="1115052" y="1305949"/>
                  </a:cubicBezTo>
                </a:path>
              </a:pathLst>
            </a:custGeom>
            <a:gradFill>
              <a:gsLst>
                <a:gs pos="0">
                  <a:schemeClr val="accent1"/>
                </a:gs>
                <a:gs pos="100000">
                  <a:schemeClr val="accent1"/>
                </a:gs>
              </a:gsLst>
              <a:lin ang="10800000" scaled="1"/>
            </a:gradFill>
            <a:ln w="11449" cap="flat">
              <a:noFill/>
              <a:prstDash val="solid"/>
              <a:miter/>
            </a:ln>
          </p:spPr>
          <p:txBody>
            <a:bodyPr rtlCol="0" anchor="ctr"/>
            <a:lstStyle/>
            <a:p>
              <a:endParaRPr lang="en-US" dirty="0">
                <a:latin typeface="Roboto" panose="02000000000000000000" pitchFamily="2" charset="0"/>
              </a:endParaRPr>
            </a:p>
          </p:txBody>
        </p:sp>
        <p:sp>
          <p:nvSpPr>
            <p:cNvPr id="9" name="Freeform: Shape 8">
              <a:extLst>
                <a:ext uri="{FF2B5EF4-FFF2-40B4-BE49-F238E27FC236}">
                  <a16:creationId xmlns:a16="http://schemas.microsoft.com/office/drawing/2014/main" id="{160BFD4A-883E-4356-80B7-0A8FBC423171}"/>
                </a:ext>
              </a:extLst>
            </p:cNvPr>
            <p:cNvSpPr/>
            <p:nvPr/>
          </p:nvSpPr>
          <p:spPr>
            <a:xfrm>
              <a:off x="1086598" y="3562526"/>
              <a:ext cx="1102407" cy="1438319"/>
            </a:xfrm>
            <a:custGeom>
              <a:avLst/>
              <a:gdLst>
                <a:gd name="connsiteX0" fmla="*/ 1102408 w 1102407"/>
                <a:gd name="connsiteY0" fmla="*/ 1436946 h 1438319"/>
                <a:gd name="connsiteX1" fmla="*/ 975899 w 1102407"/>
                <a:gd name="connsiteY1" fmla="*/ 1116266 h 1438319"/>
                <a:gd name="connsiteX2" fmla="*/ 761349 w 1102407"/>
                <a:gd name="connsiteY2" fmla="*/ 752996 h 1438319"/>
                <a:gd name="connsiteX3" fmla="*/ 700212 w 1102407"/>
                <a:gd name="connsiteY3" fmla="*/ 660719 h 1438319"/>
                <a:gd name="connsiteX4" fmla="*/ 638733 w 1102407"/>
                <a:gd name="connsiteY4" fmla="*/ 572335 h 1438319"/>
                <a:gd name="connsiteX5" fmla="*/ 506843 w 1102407"/>
                <a:gd name="connsiteY5" fmla="*/ 417662 h 1438319"/>
                <a:gd name="connsiteX6" fmla="*/ 377472 w 1102407"/>
                <a:gd name="connsiteY6" fmla="*/ 287260 h 1438319"/>
                <a:gd name="connsiteX7" fmla="*/ 259778 w 1102407"/>
                <a:gd name="connsiteY7" fmla="*/ 178955 h 1438319"/>
                <a:gd name="connsiteX8" fmla="*/ 73392 w 1102407"/>
                <a:gd name="connsiteY8" fmla="*/ 42257 h 1438319"/>
                <a:gd name="connsiteX9" fmla="*/ 19354 w 1102407"/>
                <a:gd name="connsiteY9" fmla="*/ 10315 h 1438319"/>
                <a:gd name="connsiteX10" fmla="*/ 5043 w 1102407"/>
                <a:gd name="connsiteY10" fmla="*/ 2415 h 1438319"/>
                <a:gd name="connsiteX11" fmla="*/ 6 w 1102407"/>
                <a:gd name="connsiteY11" fmla="*/ 11 h 1438319"/>
                <a:gd name="connsiteX12" fmla="*/ 4585 w 1102407"/>
                <a:gd name="connsiteY12" fmla="*/ 3102 h 1438319"/>
                <a:gd name="connsiteX13" fmla="*/ 18553 w 1102407"/>
                <a:gd name="connsiteY13" fmla="*/ 11574 h 1438319"/>
                <a:gd name="connsiteX14" fmla="*/ 71904 w 1102407"/>
                <a:gd name="connsiteY14" fmla="*/ 44661 h 1438319"/>
                <a:gd name="connsiteX15" fmla="*/ 256344 w 1102407"/>
                <a:gd name="connsiteY15" fmla="*/ 182962 h 1438319"/>
                <a:gd name="connsiteX16" fmla="*/ 373236 w 1102407"/>
                <a:gd name="connsiteY16" fmla="*/ 291725 h 1438319"/>
                <a:gd name="connsiteX17" fmla="*/ 501920 w 1102407"/>
                <a:gd name="connsiteY17" fmla="*/ 422356 h 1438319"/>
                <a:gd name="connsiteX18" fmla="*/ 632894 w 1102407"/>
                <a:gd name="connsiteY18" fmla="*/ 576685 h 1438319"/>
                <a:gd name="connsiteX19" fmla="*/ 694030 w 1102407"/>
                <a:gd name="connsiteY19" fmla="*/ 664841 h 1438319"/>
                <a:gd name="connsiteX20" fmla="*/ 755052 w 1102407"/>
                <a:gd name="connsiteY20" fmla="*/ 757118 h 1438319"/>
                <a:gd name="connsiteX21" fmla="*/ 969602 w 1102407"/>
                <a:gd name="connsiteY21" fmla="*/ 1119357 h 1438319"/>
                <a:gd name="connsiteX22" fmla="*/ 1097141 w 1102407"/>
                <a:gd name="connsiteY22" fmla="*/ 1438319 h 14383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102407" h="1438319">
                  <a:moveTo>
                    <a:pt x="1102408" y="1436946"/>
                  </a:moveTo>
                  <a:cubicBezTo>
                    <a:pt x="1076076" y="1342264"/>
                    <a:pt x="1034173" y="1232356"/>
                    <a:pt x="975899" y="1116266"/>
                  </a:cubicBezTo>
                  <a:cubicBezTo>
                    <a:pt x="917739" y="1000061"/>
                    <a:pt x="843437" y="878017"/>
                    <a:pt x="761349" y="752996"/>
                  </a:cubicBezTo>
                  <a:cubicBezTo>
                    <a:pt x="740741" y="721856"/>
                    <a:pt x="720362" y="691058"/>
                    <a:pt x="700212" y="660719"/>
                  </a:cubicBezTo>
                  <a:cubicBezTo>
                    <a:pt x="680063" y="630495"/>
                    <a:pt x="660142" y="600499"/>
                    <a:pt x="638733" y="572335"/>
                  </a:cubicBezTo>
                  <a:cubicBezTo>
                    <a:pt x="596258" y="515892"/>
                    <a:pt x="551149" y="464831"/>
                    <a:pt x="506843" y="417662"/>
                  </a:cubicBezTo>
                  <a:cubicBezTo>
                    <a:pt x="462536" y="370493"/>
                    <a:pt x="418687" y="327331"/>
                    <a:pt x="377472" y="287260"/>
                  </a:cubicBezTo>
                  <a:cubicBezTo>
                    <a:pt x="336142" y="247304"/>
                    <a:pt x="296872" y="210783"/>
                    <a:pt x="259778" y="178955"/>
                  </a:cubicBezTo>
                  <a:cubicBezTo>
                    <a:pt x="185590" y="115071"/>
                    <a:pt x="119760" y="70764"/>
                    <a:pt x="73392" y="42257"/>
                  </a:cubicBezTo>
                  <a:cubicBezTo>
                    <a:pt x="50151" y="27831"/>
                    <a:pt x="31833" y="17298"/>
                    <a:pt x="19354" y="10315"/>
                  </a:cubicBezTo>
                  <a:cubicBezTo>
                    <a:pt x="13286" y="6994"/>
                    <a:pt x="8592" y="4361"/>
                    <a:pt x="5043" y="2415"/>
                  </a:cubicBezTo>
                  <a:cubicBezTo>
                    <a:pt x="1838" y="698"/>
                    <a:pt x="120" y="-104"/>
                    <a:pt x="6" y="11"/>
                  </a:cubicBezTo>
                  <a:cubicBezTo>
                    <a:pt x="-109" y="125"/>
                    <a:pt x="1494" y="1156"/>
                    <a:pt x="4585" y="3102"/>
                  </a:cubicBezTo>
                  <a:cubicBezTo>
                    <a:pt x="8020" y="5163"/>
                    <a:pt x="12714" y="8025"/>
                    <a:pt x="18553" y="11574"/>
                  </a:cubicBezTo>
                  <a:cubicBezTo>
                    <a:pt x="30803" y="19016"/>
                    <a:pt x="48892" y="29892"/>
                    <a:pt x="71904" y="44661"/>
                  </a:cubicBezTo>
                  <a:cubicBezTo>
                    <a:pt x="117814" y="73970"/>
                    <a:pt x="182843" y="118849"/>
                    <a:pt x="256344" y="182962"/>
                  </a:cubicBezTo>
                  <a:cubicBezTo>
                    <a:pt x="293209" y="214904"/>
                    <a:pt x="332135" y="251540"/>
                    <a:pt x="373236" y="291725"/>
                  </a:cubicBezTo>
                  <a:cubicBezTo>
                    <a:pt x="414222" y="331911"/>
                    <a:pt x="457842" y="375187"/>
                    <a:pt x="501920" y="422356"/>
                  </a:cubicBezTo>
                  <a:cubicBezTo>
                    <a:pt x="545998" y="469525"/>
                    <a:pt x="590762" y="520472"/>
                    <a:pt x="632894" y="576685"/>
                  </a:cubicBezTo>
                  <a:cubicBezTo>
                    <a:pt x="654074" y="604735"/>
                    <a:pt x="673880" y="634501"/>
                    <a:pt x="694030" y="664841"/>
                  </a:cubicBezTo>
                  <a:cubicBezTo>
                    <a:pt x="714065" y="695180"/>
                    <a:pt x="734444" y="725977"/>
                    <a:pt x="755052" y="757118"/>
                  </a:cubicBezTo>
                  <a:cubicBezTo>
                    <a:pt x="837025" y="882024"/>
                    <a:pt x="911328" y="1003724"/>
                    <a:pt x="969602" y="1119357"/>
                  </a:cubicBezTo>
                  <a:cubicBezTo>
                    <a:pt x="1028105" y="1234875"/>
                    <a:pt x="1070237" y="1344096"/>
                    <a:pt x="1097141" y="1438319"/>
                  </a:cubicBezTo>
                </a:path>
              </a:pathLst>
            </a:custGeom>
            <a:solidFill>
              <a:srgbClr val="263238"/>
            </a:solidFill>
            <a:ln w="11449" cap="flat">
              <a:noFill/>
              <a:prstDash val="solid"/>
              <a:miter/>
            </a:ln>
          </p:spPr>
          <p:txBody>
            <a:bodyPr rtlCol="0" anchor="ctr"/>
            <a:lstStyle/>
            <a:p>
              <a:endParaRPr lang="en-US" dirty="0">
                <a:latin typeface="Roboto" panose="02000000000000000000" pitchFamily="2" charset="0"/>
              </a:endParaRPr>
            </a:p>
          </p:txBody>
        </p:sp>
        <p:sp>
          <p:nvSpPr>
            <p:cNvPr id="10" name="Freeform: Shape 9">
              <a:extLst>
                <a:ext uri="{FF2B5EF4-FFF2-40B4-BE49-F238E27FC236}">
                  <a16:creationId xmlns:a16="http://schemas.microsoft.com/office/drawing/2014/main" id="{077973BB-8B32-41F8-B940-BCD2CD9167A2}"/>
                </a:ext>
              </a:extLst>
            </p:cNvPr>
            <p:cNvSpPr/>
            <p:nvPr/>
          </p:nvSpPr>
          <p:spPr>
            <a:xfrm>
              <a:off x="1697823" y="3680000"/>
              <a:ext cx="26266" cy="454972"/>
            </a:xfrm>
            <a:custGeom>
              <a:avLst/>
              <a:gdLst>
                <a:gd name="connsiteX0" fmla="*/ 25447 w 26266"/>
                <a:gd name="connsiteY0" fmla="*/ 454974 h 454973"/>
                <a:gd name="connsiteX1" fmla="*/ 26249 w 26266"/>
                <a:gd name="connsiteY1" fmla="*/ 436999 h 454973"/>
                <a:gd name="connsiteX2" fmla="*/ 25104 w 26266"/>
                <a:gd name="connsiteY2" fmla="*/ 388113 h 454973"/>
                <a:gd name="connsiteX3" fmla="*/ 14457 w 26266"/>
                <a:gd name="connsiteY3" fmla="*/ 227373 h 454973"/>
                <a:gd name="connsiteX4" fmla="*/ 5298 w 26266"/>
                <a:gd name="connsiteY4" fmla="*/ 66746 h 454973"/>
                <a:gd name="connsiteX5" fmla="*/ 4382 w 26266"/>
                <a:gd name="connsiteY5" fmla="*/ 17974 h 454973"/>
                <a:gd name="connsiteX6" fmla="*/ 3466 w 26266"/>
                <a:gd name="connsiteY6" fmla="*/ 0 h 454973"/>
                <a:gd name="connsiteX7" fmla="*/ 1519 w 26266"/>
                <a:gd name="connsiteY7" fmla="*/ 17860 h 454973"/>
                <a:gd name="connsiteX8" fmla="*/ 31 w 26266"/>
                <a:gd name="connsiteY8" fmla="*/ 66746 h 454973"/>
                <a:gd name="connsiteX9" fmla="*/ 7015 w 26266"/>
                <a:gd name="connsiteY9" fmla="*/ 227830 h 454973"/>
                <a:gd name="connsiteX10" fmla="*/ 19837 w 26266"/>
                <a:gd name="connsiteY10" fmla="*/ 388342 h 454973"/>
                <a:gd name="connsiteX11" fmla="*/ 23387 w 26266"/>
                <a:gd name="connsiteY11" fmla="*/ 436999 h 454973"/>
                <a:gd name="connsiteX12" fmla="*/ 25447 w 26266"/>
                <a:gd name="connsiteY12" fmla="*/ 454974 h 4549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6266" h="454973">
                  <a:moveTo>
                    <a:pt x="25447" y="454974"/>
                  </a:moveTo>
                  <a:cubicBezTo>
                    <a:pt x="25905" y="454974"/>
                    <a:pt x="26249" y="448563"/>
                    <a:pt x="26249" y="436999"/>
                  </a:cubicBezTo>
                  <a:cubicBezTo>
                    <a:pt x="26363" y="425436"/>
                    <a:pt x="25905" y="408721"/>
                    <a:pt x="25104" y="388113"/>
                  </a:cubicBezTo>
                  <a:cubicBezTo>
                    <a:pt x="23501" y="346898"/>
                    <a:pt x="19265" y="289997"/>
                    <a:pt x="14457" y="227373"/>
                  </a:cubicBezTo>
                  <a:cubicBezTo>
                    <a:pt x="9648" y="164633"/>
                    <a:pt x="6213" y="107962"/>
                    <a:pt x="5298" y="66746"/>
                  </a:cubicBezTo>
                  <a:cubicBezTo>
                    <a:pt x="4725" y="46139"/>
                    <a:pt x="4496" y="29538"/>
                    <a:pt x="4382" y="17974"/>
                  </a:cubicBezTo>
                  <a:cubicBezTo>
                    <a:pt x="4267" y="6411"/>
                    <a:pt x="3924" y="114"/>
                    <a:pt x="3466" y="0"/>
                  </a:cubicBezTo>
                  <a:cubicBezTo>
                    <a:pt x="2893" y="0"/>
                    <a:pt x="2206" y="6297"/>
                    <a:pt x="1519" y="17860"/>
                  </a:cubicBezTo>
                  <a:cubicBezTo>
                    <a:pt x="603" y="29423"/>
                    <a:pt x="146" y="46024"/>
                    <a:pt x="31" y="66746"/>
                  </a:cubicBezTo>
                  <a:cubicBezTo>
                    <a:pt x="-312" y="108076"/>
                    <a:pt x="2206" y="165091"/>
                    <a:pt x="7015" y="227830"/>
                  </a:cubicBezTo>
                  <a:cubicBezTo>
                    <a:pt x="11938" y="289654"/>
                    <a:pt x="16403" y="345638"/>
                    <a:pt x="19837" y="388342"/>
                  </a:cubicBezTo>
                  <a:cubicBezTo>
                    <a:pt x="21211" y="407691"/>
                    <a:pt x="22471" y="423948"/>
                    <a:pt x="23387" y="436999"/>
                  </a:cubicBezTo>
                  <a:cubicBezTo>
                    <a:pt x="24188" y="448563"/>
                    <a:pt x="24875" y="454974"/>
                    <a:pt x="25447" y="454974"/>
                  </a:cubicBezTo>
                  <a:close/>
                </a:path>
              </a:pathLst>
            </a:custGeom>
            <a:solidFill>
              <a:srgbClr val="263238"/>
            </a:solidFill>
            <a:ln w="11449" cap="flat">
              <a:noFill/>
              <a:prstDash val="solid"/>
              <a:miter/>
            </a:ln>
          </p:spPr>
          <p:txBody>
            <a:bodyPr rtlCol="0" anchor="ctr"/>
            <a:lstStyle/>
            <a:p>
              <a:endParaRPr lang="en-US" dirty="0">
                <a:latin typeface="Roboto" panose="02000000000000000000" pitchFamily="2" charset="0"/>
              </a:endParaRPr>
            </a:p>
          </p:txBody>
        </p:sp>
        <p:sp>
          <p:nvSpPr>
            <p:cNvPr id="12" name="Freeform: Shape 11">
              <a:extLst>
                <a:ext uri="{FF2B5EF4-FFF2-40B4-BE49-F238E27FC236}">
                  <a16:creationId xmlns:a16="http://schemas.microsoft.com/office/drawing/2014/main" id="{01F17333-4873-4144-BC61-DDA349569DCD}"/>
                </a:ext>
              </a:extLst>
            </p:cNvPr>
            <p:cNvSpPr/>
            <p:nvPr/>
          </p:nvSpPr>
          <p:spPr>
            <a:xfrm>
              <a:off x="1186664" y="4113067"/>
              <a:ext cx="536606" cy="22034"/>
            </a:xfrm>
            <a:custGeom>
              <a:avLst/>
              <a:gdLst>
                <a:gd name="connsiteX0" fmla="*/ 1 w 536606"/>
                <a:gd name="connsiteY0" fmla="*/ 19389 h 22034"/>
                <a:gd name="connsiteX1" fmla="*/ 21182 w 536606"/>
                <a:gd name="connsiteY1" fmla="*/ 18130 h 22034"/>
                <a:gd name="connsiteX2" fmla="*/ 78540 w 536606"/>
                <a:gd name="connsiteY2" fmla="*/ 13436 h 22034"/>
                <a:gd name="connsiteX3" fmla="*/ 268246 w 536606"/>
                <a:gd name="connsiteY3" fmla="*/ 7826 h 22034"/>
                <a:gd name="connsiteX4" fmla="*/ 458067 w 536606"/>
                <a:gd name="connsiteY4" fmla="*/ 15611 h 22034"/>
                <a:gd name="connsiteX5" fmla="*/ 515425 w 536606"/>
                <a:gd name="connsiteY5" fmla="*/ 20534 h 22034"/>
                <a:gd name="connsiteX6" fmla="*/ 536605 w 536606"/>
                <a:gd name="connsiteY6" fmla="*/ 21794 h 22034"/>
                <a:gd name="connsiteX7" fmla="*/ 515768 w 536606"/>
                <a:gd name="connsiteY7" fmla="*/ 17558 h 22034"/>
                <a:gd name="connsiteX8" fmla="*/ 458410 w 536606"/>
                <a:gd name="connsiteY8" fmla="*/ 10116 h 22034"/>
                <a:gd name="connsiteX9" fmla="*/ 268131 w 536606"/>
                <a:gd name="connsiteY9" fmla="*/ 41 h 22034"/>
                <a:gd name="connsiteX10" fmla="*/ 77853 w 536606"/>
                <a:gd name="connsiteY10" fmla="*/ 7941 h 22034"/>
                <a:gd name="connsiteX11" fmla="*/ 20609 w 536606"/>
                <a:gd name="connsiteY11" fmla="*/ 15039 h 22034"/>
                <a:gd name="connsiteX12" fmla="*/ 1 w 536606"/>
                <a:gd name="connsiteY12" fmla="*/ 19389 h 22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36606" h="22034">
                  <a:moveTo>
                    <a:pt x="1" y="19389"/>
                  </a:moveTo>
                  <a:cubicBezTo>
                    <a:pt x="116" y="19962"/>
                    <a:pt x="7672" y="19389"/>
                    <a:pt x="21182" y="18130"/>
                  </a:cubicBezTo>
                  <a:cubicBezTo>
                    <a:pt x="34691" y="16871"/>
                    <a:pt x="54268" y="15039"/>
                    <a:pt x="78540" y="13436"/>
                  </a:cubicBezTo>
                  <a:cubicBezTo>
                    <a:pt x="126968" y="9887"/>
                    <a:pt x="194172" y="7368"/>
                    <a:pt x="268246" y="7826"/>
                  </a:cubicBezTo>
                  <a:cubicBezTo>
                    <a:pt x="342434" y="8399"/>
                    <a:pt x="409524" y="11833"/>
                    <a:pt x="458067" y="15611"/>
                  </a:cubicBezTo>
                  <a:cubicBezTo>
                    <a:pt x="482338" y="17329"/>
                    <a:pt x="501915" y="19275"/>
                    <a:pt x="515425" y="20534"/>
                  </a:cubicBezTo>
                  <a:cubicBezTo>
                    <a:pt x="528934" y="21908"/>
                    <a:pt x="536491" y="22366"/>
                    <a:pt x="536605" y="21794"/>
                  </a:cubicBezTo>
                  <a:cubicBezTo>
                    <a:pt x="536720" y="21221"/>
                    <a:pt x="529278" y="19847"/>
                    <a:pt x="515768" y="17558"/>
                  </a:cubicBezTo>
                  <a:cubicBezTo>
                    <a:pt x="502259" y="15382"/>
                    <a:pt x="482681" y="12635"/>
                    <a:pt x="458410" y="10116"/>
                  </a:cubicBezTo>
                  <a:cubicBezTo>
                    <a:pt x="409867" y="4850"/>
                    <a:pt x="342548" y="613"/>
                    <a:pt x="268131" y="41"/>
                  </a:cubicBezTo>
                  <a:cubicBezTo>
                    <a:pt x="193714" y="-417"/>
                    <a:pt x="126396" y="3018"/>
                    <a:pt x="77853" y="7941"/>
                  </a:cubicBezTo>
                  <a:cubicBezTo>
                    <a:pt x="53582" y="10230"/>
                    <a:pt x="34004" y="12978"/>
                    <a:pt x="20609" y="15039"/>
                  </a:cubicBezTo>
                  <a:cubicBezTo>
                    <a:pt x="7214" y="17443"/>
                    <a:pt x="-113" y="18817"/>
                    <a:pt x="1" y="19389"/>
                  </a:cubicBezTo>
                  <a:close/>
                </a:path>
              </a:pathLst>
            </a:custGeom>
            <a:solidFill>
              <a:srgbClr val="263238"/>
            </a:solidFill>
            <a:ln w="11449" cap="flat">
              <a:noFill/>
              <a:prstDash val="solid"/>
              <a:miter/>
            </a:ln>
          </p:spPr>
          <p:txBody>
            <a:bodyPr rtlCol="0" anchor="ctr"/>
            <a:lstStyle/>
            <a:p>
              <a:endParaRPr lang="en-US" dirty="0">
                <a:latin typeface="Roboto" panose="02000000000000000000" pitchFamily="2" charset="0"/>
              </a:endParaRPr>
            </a:p>
          </p:txBody>
        </p:sp>
        <p:sp>
          <p:nvSpPr>
            <p:cNvPr id="13" name="Freeform: Shape 12">
              <a:extLst>
                <a:ext uri="{FF2B5EF4-FFF2-40B4-BE49-F238E27FC236}">
                  <a16:creationId xmlns:a16="http://schemas.microsoft.com/office/drawing/2014/main" id="{EFB2038C-D889-45B4-8E6D-D04E0ECAFAFC}"/>
                </a:ext>
              </a:extLst>
            </p:cNvPr>
            <p:cNvSpPr/>
            <p:nvPr/>
          </p:nvSpPr>
          <p:spPr>
            <a:xfrm>
              <a:off x="1324280" y="4573590"/>
              <a:ext cx="730203" cy="97102"/>
            </a:xfrm>
            <a:custGeom>
              <a:avLst/>
              <a:gdLst>
                <a:gd name="connsiteX0" fmla="*/ 0 w 730202"/>
                <a:gd name="connsiteY0" fmla="*/ 217 h 97102"/>
                <a:gd name="connsiteX1" fmla="*/ 7327 w 730202"/>
                <a:gd name="connsiteY1" fmla="*/ 1820 h 97102"/>
                <a:gd name="connsiteX2" fmla="*/ 28622 w 730202"/>
                <a:gd name="connsiteY2" fmla="*/ 4911 h 97102"/>
                <a:gd name="connsiteX3" fmla="*/ 106817 w 730202"/>
                <a:gd name="connsiteY3" fmla="*/ 15444 h 97102"/>
                <a:gd name="connsiteX4" fmla="*/ 364529 w 730202"/>
                <a:gd name="connsiteY4" fmla="*/ 52423 h 97102"/>
                <a:gd name="connsiteX5" fmla="*/ 622699 w 730202"/>
                <a:gd name="connsiteY5" fmla="*/ 87227 h 97102"/>
                <a:gd name="connsiteX6" fmla="*/ 701237 w 730202"/>
                <a:gd name="connsiteY6" fmla="*/ 95242 h 97102"/>
                <a:gd name="connsiteX7" fmla="*/ 722646 w 730202"/>
                <a:gd name="connsiteY7" fmla="*/ 96844 h 97102"/>
                <a:gd name="connsiteX8" fmla="*/ 730202 w 730202"/>
                <a:gd name="connsiteY8" fmla="*/ 96844 h 97102"/>
                <a:gd name="connsiteX9" fmla="*/ 722875 w 730202"/>
                <a:gd name="connsiteY9" fmla="*/ 95242 h 97102"/>
                <a:gd name="connsiteX10" fmla="*/ 701581 w 730202"/>
                <a:gd name="connsiteY10" fmla="*/ 92150 h 97102"/>
                <a:gd name="connsiteX11" fmla="*/ 623386 w 730202"/>
                <a:gd name="connsiteY11" fmla="*/ 81618 h 97102"/>
                <a:gd name="connsiteX12" fmla="*/ 365674 w 730202"/>
                <a:gd name="connsiteY12" fmla="*/ 44638 h 97102"/>
                <a:gd name="connsiteX13" fmla="*/ 107618 w 730202"/>
                <a:gd name="connsiteY13" fmla="*/ 9834 h 97102"/>
                <a:gd name="connsiteX14" fmla="*/ 29080 w 730202"/>
                <a:gd name="connsiteY14" fmla="*/ 1820 h 97102"/>
                <a:gd name="connsiteX15" fmla="*/ 7671 w 730202"/>
                <a:gd name="connsiteY15" fmla="*/ 217 h 97102"/>
                <a:gd name="connsiteX16" fmla="*/ 0 w 730202"/>
                <a:gd name="connsiteY16" fmla="*/ 217 h 97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30202" h="97102">
                  <a:moveTo>
                    <a:pt x="0" y="217"/>
                  </a:moveTo>
                  <a:cubicBezTo>
                    <a:pt x="0" y="446"/>
                    <a:pt x="2519" y="1018"/>
                    <a:pt x="7327" y="1820"/>
                  </a:cubicBezTo>
                  <a:cubicBezTo>
                    <a:pt x="13052" y="2621"/>
                    <a:pt x="20035" y="3651"/>
                    <a:pt x="28622" y="4911"/>
                  </a:cubicBezTo>
                  <a:cubicBezTo>
                    <a:pt x="48199" y="7544"/>
                    <a:pt x="74646" y="11093"/>
                    <a:pt x="106817" y="15444"/>
                  </a:cubicBezTo>
                  <a:cubicBezTo>
                    <a:pt x="172876" y="24259"/>
                    <a:pt x="263894" y="37654"/>
                    <a:pt x="364529" y="52423"/>
                  </a:cubicBezTo>
                  <a:cubicBezTo>
                    <a:pt x="465164" y="67307"/>
                    <a:pt x="556410" y="79671"/>
                    <a:pt x="622699" y="87227"/>
                  </a:cubicBezTo>
                  <a:cubicBezTo>
                    <a:pt x="655785" y="91006"/>
                    <a:pt x="682690" y="93753"/>
                    <a:pt x="701237" y="95242"/>
                  </a:cubicBezTo>
                  <a:cubicBezTo>
                    <a:pt x="709824" y="95928"/>
                    <a:pt x="716922" y="96386"/>
                    <a:pt x="722646" y="96844"/>
                  </a:cubicBezTo>
                  <a:cubicBezTo>
                    <a:pt x="727569" y="97188"/>
                    <a:pt x="730088" y="97188"/>
                    <a:pt x="730202" y="96844"/>
                  </a:cubicBezTo>
                  <a:cubicBezTo>
                    <a:pt x="730202" y="96615"/>
                    <a:pt x="727684" y="96043"/>
                    <a:pt x="722875" y="95242"/>
                  </a:cubicBezTo>
                  <a:cubicBezTo>
                    <a:pt x="717151" y="94440"/>
                    <a:pt x="710167" y="93410"/>
                    <a:pt x="701581" y="92150"/>
                  </a:cubicBezTo>
                  <a:cubicBezTo>
                    <a:pt x="682003" y="89517"/>
                    <a:pt x="655557" y="85968"/>
                    <a:pt x="623386" y="81618"/>
                  </a:cubicBezTo>
                  <a:cubicBezTo>
                    <a:pt x="557326" y="72802"/>
                    <a:pt x="466308" y="59521"/>
                    <a:pt x="365674" y="44638"/>
                  </a:cubicBezTo>
                  <a:cubicBezTo>
                    <a:pt x="265039" y="29755"/>
                    <a:pt x="173792" y="17390"/>
                    <a:pt x="107618" y="9834"/>
                  </a:cubicBezTo>
                  <a:cubicBezTo>
                    <a:pt x="74531" y="6056"/>
                    <a:pt x="47627" y="3308"/>
                    <a:pt x="29080" y="1820"/>
                  </a:cubicBezTo>
                  <a:cubicBezTo>
                    <a:pt x="20493" y="1133"/>
                    <a:pt x="13395" y="560"/>
                    <a:pt x="7671" y="217"/>
                  </a:cubicBezTo>
                  <a:cubicBezTo>
                    <a:pt x="2519" y="-12"/>
                    <a:pt x="0" y="-127"/>
                    <a:pt x="0" y="217"/>
                  </a:cubicBezTo>
                  <a:close/>
                </a:path>
              </a:pathLst>
            </a:custGeom>
            <a:solidFill>
              <a:srgbClr val="263238"/>
            </a:solidFill>
            <a:ln w="11449" cap="flat">
              <a:noFill/>
              <a:prstDash val="solid"/>
              <a:miter/>
            </a:ln>
          </p:spPr>
          <p:txBody>
            <a:bodyPr rtlCol="0" anchor="ctr"/>
            <a:lstStyle/>
            <a:p>
              <a:endParaRPr lang="en-US" dirty="0">
                <a:latin typeface="Roboto" panose="02000000000000000000" pitchFamily="2" charset="0"/>
              </a:endParaRPr>
            </a:p>
          </p:txBody>
        </p:sp>
      </p:grpSp>
      <p:pic>
        <p:nvPicPr>
          <p:cNvPr id="7" name="pasted-image.tiff">
            <a:extLst>
              <a:ext uri="{FF2B5EF4-FFF2-40B4-BE49-F238E27FC236}">
                <a16:creationId xmlns:a16="http://schemas.microsoft.com/office/drawing/2014/main" id="{655992D0-F4BC-4104-A02C-C5D67F2B20D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442508" y="1685308"/>
            <a:ext cx="6749492" cy="3487385"/>
          </a:xfrm>
          <a:prstGeom prst="rect">
            <a:avLst/>
          </a:prstGeom>
          <a:ln w="12700">
            <a:miter lim="400000"/>
          </a:ln>
          <a:effectLst>
            <a:outerShdw blurRad="711200" dist="190500" dir="2700000" sx="90000" sy="90000" algn="tl" rotWithShape="0">
              <a:prstClr val="black">
                <a:alpha val="10000"/>
              </a:prstClr>
            </a:outerShdw>
          </a:effectLst>
        </p:spPr>
      </p:pic>
      <p:sp>
        <p:nvSpPr>
          <p:cNvPr id="8" name="Picture Placeholder 4">
            <a:extLst>
              <a:ext uri="{FF2B5EF4-FFF2-40B4-BE49-F238E27FC236}">
                <a16:creationId xmlns:a16="http://schemas.microsoft.com/office/drawing/2014/main" id="{108DB283-D649-465A-837A-F2243E457FFB}"/>
              </a:ext>
            </a:extLst>
          </p:cNvPr>
          <p:cNvSpPr>
            <a:spLocks noGrp="1"/>
          </p:cNvSpPr>
          <p:nvPr>
            <p:ph type="pic" sz="quarter" idx="10"/>
          </p:nvPr>
        </p:nvSpPr>
        <p:spPr>
          <a:xfrm>
            <a:off x="6406698" y="1914087"/>
            <a:ext cx="4807402" cy="2835713"/>
          </a:xfrm>
          <a:prstGeom prst="rect">
            <a:avLst/>
          </a:prstGeom>
        </p:spPr>
        <p:txBody>
          <a:bodyPr wrap="square" anchor="ctr">
            <a:noAutofit/>
          </a:bodyPr>
          <a:lstStyle>
            <a:lvl1pPr marL="0" indent="0" algn="ctr">
              <a:buNone/>
              <a:defRPr sz="2000">
                <a:solidFill>
                  <a:schemeClr val="bg1">
                    <a:lumMod val="75000"/>
                  </a:schemeClr>
                </a:solidFill>
                <a:latin typeface="Roboto" panose="02000000000000000000" pitchFamily="2" charset="0"/>
              </a:defRPr>
            </a:lvl1pPr>
          </a:lstStyle>
          <a:p>
            <a:endParaRPr lang="en-US" dirty="0"/>
          </a:p>
        </p:txBody>
      </p:sp>
    </p:spTree>
    <p:extLst>
      <p:ext uri="{BB962C8B-B14F-4D97-AF65-F5344CB8AC3E}">
        <p14:creationId xmlns:p14="http://schemas.microsoft.com/office/powerpoint/2010/main" val="210279720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userDrawn="1">
  <p:cSld name="16_Custom Layout">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35FA0BA0-684D-404F-A85D-17A13DB67519}"/>
              </a:ext>
            </a:extLst>
          </p:cNvPr>
          <p:cNvSpPr>
            <a:spLocks noGrp="1"/>
          </p:cNvSpPr>
          <p:nvPr>
            <p:ph type="pic" sz="quarter" idx="10"/>
          </p:nvPr>
        </p:nvSpPr>
        <p:spPr>
          <a:xfrm>
            <a:off x="5281827" y="1563554"/>
            <a:ext cx="6035323" cy="3421491"/>
          </a:xfrm>
          <a:custGeom>
            <a:avLst/>
            <a:gdLst>
              <a:gd name="connsiteX0" fmla="*/ 116912 w 6035323"/>
              <a:gd name="connsiteY0" fmla="*/ 0 h 3421491"/>
              <a:gd name="connsiteX1" fmla="*/ 5918411 w 6035323"/>
              <a:gd name="connsiteY1" fmla="*/ 0 h 3421491"/>
              <a:gd name="connsiteX2" fmla="*/ 6035323 w 6035323"/>
              <a:gd name="connsiteY2" fmla="*/ 116912 h 3421491"/>
              <a:gd name="connsiteX3" fmla="*/ 6035323 w 6035323"/>
              <a:gd name="connsiteY3" fmla="*/ 3304579 h 3421491"/>
              <a:gd name="connsiteX4" fmla="*/ 5918411 w 6035323"/>
              <a:gd name="connsiteY4" fmla="*/ 3421491 h 3421491"/>
              <a:gd name="connsiteX5" fmla="*/ 116912 w 6035323"/>
              <a:gd name="connsiteY5" fmla="*/ 3421491 h 3421491"/>
              <a:gd name="connsiteX6" fmla="*/ 0 w 6035323"/>
              <a:gd name="connsiteY6" fmla="*/ 3304579 h 3421491"/>
              <a:gd name="connsiteX7" fmla="*/ 0 w 6035323"/>
              <a:gd name="connsiteY7" fmla="*/ 116912 h 3421491"/>
              <a:gd name="connsiteX8" fmla="*/ 116912 w 6035323"/>
              <a:gd name="connsiteY8" fmla="*/ 0 h 3421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35323" h="3421491">
                <a:moveTo>
                  <a:pt x="116912" y="0"/>
                </a:moveTo>
                <a:lnTo>
                  <a:pt x="5918411" y="0"/>
                </a:lnTo>
                <a:cubicBezTo>
                  <a:pt x="5982980" y="0"/>
                  <a:pt x="6035323" y="52343"/>
                  <a:pt x="6035323" y="116912"/>
                </a:cubicBezTo>
                <a:lnTo>
                  <a:pt x="6035323" y="3304579"/>
                </a:lnTo>
                <a:cubicBezTo>
                  <a:pt x="6035323" y="3369148"/>
                  <a:pt x="5982980" y="3421491"/>
                  <a:pt x="5918411" y="3421491"/>
                </a:cubicBezTo>
                <a:lnTo>
                  <a:pt x="116912" y="3421491"/>
                </a:lnTo>
                <a:cubicBezTo>
                  <a:pt x="52343" y="3421491"/>
                  <a:pt x="0" y="3369148"/>
                  <a:pt x="0" y="3304579"/>
                </a:cubicBezTo>
                <a:lnTo>
                  <a:pt x="0" y="116912"/>
                </a:lnTo>
                <a:cubicBezTo>
                  <a:pt x="0" y="52343"/>
                  <a:pt x="52343" y="0"/>
                  <a:pt x="116912" y="0"/>
                </a:cubicBezTo>
                <a:close/>
              </a:path>
            </a:pathLst>
          </a:custGeom>
        </p:spPr>
        <p:txBody>
          <a:bodyPr wrap="square" anchor="ctr">
            <a:noAutofit/>
          </a:bodyPr>
          <a:lstStyle>
            <a:lvl1pPr marL="0" indent="0" algn="ctr">
              <a:buNone/>
              <a:defRPr sz="1800">
                <a:solidFill>
                  <a:schemeClr val="bg1">
                    <a:lumMod val="75000"/>
                  </a:schemeClr>
                </a:solidFill>
                <a:latin typeface="Roboto" panose="02000000000000000000" pitchFamily="2" charset="0"/>
              </a:defRPr>
            </a:lvl1pPr>
          </a:lstStyle>
          <a:p>
            <a:endParaRPr lang="en-US" dirty="0"/>
          </a:p>
        </p:txBody>
      </p:sp>
    </p:spTree>
    <p:extLst>
      <p:ext uri="{BB962C8B-B14F-4D97-AF65-F5344CB8AC3E}">
        <p14:creationId xmlns:p14="http://schemas.microsoft.com/office/powerpoint/2010/main" val="10656035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9A2E6292-CC38-4DE7-9BD3-3E252E8529C1}"/>
              </a:ext>
            </a:extLst>
          </p:cNvPr>
          <p:cNvSpPr txBox="1"/>
          <p:nvPr userDrawn="1"/>
        </p:nvSpPr>
        <p:spPr>
          <a:xfrm flipH="1">
            <a:off x="10830771" y="208394"/>
            <a:ext cx="1099358" cy="369332"/>
          </a:xfrm>
          <a:prstGeom prst="rect">
            <a:avLst/>
          </a:prstGeom>
          <a:noFill/>
        </p:spPr>
        <p:txBody>
          <a:bodyPr wrap="square" rtlCol="0">
            <a:spAutoFit/>
          </a:bodyPr>
          <a:lstStyle/>
          <a:p>
            <a:pPr algn="r"/>
            <a:fld id="{260E2A6B-A809-4840-BF14-8648BC0BDF87}" type="slidenum">
              <a:rPr lang="id-ID" sz="1800" i="0" smtClean="0">
                <a:solidFill>
                  <a:schemeClr val="accent1"/>
                </a:solidFill>
                <a:latin typeface="Roboto" panose="02000000000000000000" pitchFamily="2" charset="0"/>
                <a:ea typeface="Roboto" panose="02000000000000000000" pitchFamily="2" charset="0"/>
                <a:cs typeface="Open Sans" panose="020B0606030504020204" pitchFamily="34" charset="0"/>
              </a:rPr>
              <a:pPr algn="r"/>
              <a:t>‹#›</a:t>
            </a:fld>
            <a:r>
              <a:rPr lang="en-US" sz="1100" i="0" dirty="0">
                <a:solidFill>
                  <a:schemeClr val="bg1">
                    <a:lumMod val="85000"/>
                    <a:alpha val="90000"/>
                  </a:schemeClr>
                </a:solidFill>
                <a:latin typeface="Roboto" panose="02000000000000000000" pitchFamily="2" charset="0"/>
                <a:ea typeface="Roboto" panose="02000000000000000000" pitchFamily="2" charset="0"/>
                <a:cs typeface="Open Sans" panose="020B0606030504020204" pitchFamily="34" charset="0"/>
              </a:rPr>
              <a:t>/81</a:t>
            </a:r>
            <a:endParaRPr lang="id-ID" sz="1600" i="0" dirty="0">
              <a:solidFill>
                <a:schemeClr val="bg1">
                  <a:lumMod val="85000"/>
                  <a:alpha val="90000"/>
                </a:schemeClr>
              </a:solidFill>
              <a:latin typeface="Roboto" panose="02000000000000000000" pitchFamily="2" charset="0"/>
              <a:ea typeface="Roboto" panose="02000000000000000000" pitchFamily="2" charset="0"/>
              <a:cs typeface="Open Sans" panose="020B0606030504020204" pitchFamily="34" charset="0"/>
            </a:endParaRPr>
          </a:p>
        </p:txBody>
      </p:sp>
    </p:spTree>
    <p:extLst>
      <p:ext uri="{BB962C8B-B14F-4D97-AF65-F5344CB8AC3E}">
        <p14:creationId xmlns:p14="http://schemas.microsoft.com/office/powerpoint/2010/main" val="126089797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84" r:id="rId8"/>
    <p:sldLayoutId id="2147483656" r:id="rId9"/>
    <p:sldLayoutId id="2147483657" r:id="rId10"/>
    <p:sldLayoutId id="2147483658" r:id="rId11"/>
    <p:sldLayoutId id="2147483659" r:id="rId12"/>
    <p:sldLayoutId id="2147483660" r:id="rId13"/>
    <p:sldLayoutId id="2147483662" r:id="rId14"/>
    <p:sldLayoutId id="2147483663" r:id="rId15"/>
    <p:sldLayoutId id="2147483682" r:id="rId16"/>
    <p:sldLayoutId id="2147483672" r:id="rId17"/>
    <p:sldLayoutId id="2147483680" r:id="rId18"/>
    <p:sldLayoutId id="2147483683" r:id="rId19"/>
  </p:sldLayoutIdLst>
  <p:txStyles>
    <p:titleStyle>
      <a:lvl1pPr algn="l" defTabSz="914400" rtl="0" eaLnBrk="1" latinLnBrk="0" hangingPunct="1">
        <a:lnSpc>
          <a:spcPct val="90000"/>
        </a:lnSpc>
        <a:spcBef>
          <a:spcPct val="0"/>
        </a:spcBef>
        <a:buNone/>
        <a:defRPr sz="4400" kern="1200">
          <a:solidFill>
            <a:schemeClr val="tx1"/>
          </a:solidFill>
          <a:latin typeface="Roboto" panose="02000000000000000000"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Roboto" panose="02000000000000000000"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Roboto" panose="02000000000000000000"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Roboto" panose="02000000000000000000"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3" Type="http://schemas.openxmlformats.org/officeDocument/2006/relationships/hyperlink" Target="https://sopas1.sppd.lt/login" TargetMode="External"/><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3" Type="http://schemas.openxmlformats.org/officeDocument/2006/relationships/hyperlink" Target="https://www.youtube.com/watch?v=ZtOLg5WZsyY" TargetMode="External"/><Relationship Id="rId2" Type="http://schemas.openxmlformats.org/officeDocument/2006/relationships/hyperlink" Target="https://sppd.lrv.lt/public/canonical/1767786279/2712/PRISIJUNGIMO%20PRIE%20SISTEMOS%20IR%20PARAISKOS%20PILDYMO%20INSTRUKCIJA2025.pdf" TargetMode="External"/><Relationship Id="rId1" Type="http://schemas.openxmlformats.org/officeDocument/2006/relationships/slideLayout" Target="../slideLayouts/slideLayout18.xml"/><Relationship Id="rId4" Type="http://schemas.openxmlformats.org/officeDocument/2006/relationships/hyperlink" Target="https://www.youtube.com/watch?v=ZsNnM0A0apk"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2" Type="http://schemas.openxmlformats.org/officeDocument/2006/relationships/image" Target="../media/image16.sv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6.sv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hyperlink" Target="https://e-seimas.lrs.lt/portal/legalAct/lt/TAD/0496a57237b311efb121d2fe3a0eff27?jfwid=bccsl6bo" TargetMode="Externa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hyperlink" Target="https://www.e-tar.lt/portal/lt/legalAct/a5edd380ef5b11e99681cd81dcdca52c/asr?csrt=9553954812787079389" TargetMode="External"/><Relationship Id="rId2" Type="http://schemas.openxmlformats.org/officeDocument/2006/relationships/hyperlink" Target="https://www.e-tar.lt/portal/lt/legalAct/fcd8f60279fd11f1b53dfa020e517810" TargetMode="External"/><Relationship Id="rId1" Type="http://schemas.openxmlformats.org/officeDocument/2006/relationships/slideLayout" Target="../slideLayouts/slideLayout18.xml"/><Relationship Id="rId4" Type="http://schemas.openxmlformats.org/officeDocument/2006/relationships/hyperlink" Target="https://sppd.lrv.lt/lt/veiklos-sritys/projektu-konkursai" TargetMode="External"/></Relationships>
</file>

<file path=ppt/slides/_rels/slide23.xml.rels><?xml version="1.0" encoding="UTF-8" standalone="yes"?>
<Relationships xmlns="http://schemas.openxmlformats.org/package/2006/relationships"><Relationship Id="rId3" Type="http://schemas.openxmlformats.org/officeDocument/2006/relationships/hyperlink" Target="https://sppd.lrv.lt/" TargetMode="External"/><Relationship Id="rId2" Type="http://schemas.openxmlformats.org/officeDocument/2006/relationships/hyperlink" Target="https://jra.lt/" TargetMode="External"/><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4525D60-E4F8-844B-BBF8-C4E96C656E69}"/>
              </a:ext>
            </a:extLst>
          </p:cNvPr>
          <p:cNvPicPr>
            <a:picLocks noChangeAspect="1"/>
          </p:cNvPicPr>
          <p:nvPr/>
        </p:nvPicPr>
        <p:blipFill>
          <a:blip r:embed="rId2"/>
          <a:stretch>
            <a:fillRect/>
          </a:stretch>
        </p:blipFill>
        <p:spPr>
          <a:xfrm>
            <a:off x="4771835" y="1224546"/>
            <a:ext cx="2648330" cy="1332000"/>
          </a:xfrm>
          <a:prstGeom prst="rect">
            <a:avLst/>
          </a:prstGeom>
        </p:spPr>
      </p:pic>
      <p:sp>
        <p:nvSpPr>
          <p:cNvPr id="4" name="TextBox 3">
            <a:extLst>
              <a:ext uri="{FF2B5EF4-FFF2-40B4-BE49-F238E27FC236}">
                <a16:creationId xmlns:a16="http://schemas.microsoft.com/office/drawing/2014/main" id="{344EA514-D819-AE41-D036-045D913D0F28}"/>
              </a:ext>
            </a:extLst>
          </p:cNvPr>
          <p:cNvSpPr txBox="1"/>
          <p:nvPr/>
        </p:nvSpPr>
        <p:spPr>
          <a:xfrm>
            <a:off x="1930313" y="2928546"/>
            <a:ext cx="8331373" cy="1384995"/>
          </a:xfrm>
          <a:prstGeom prst="rect">
            <a:avLst/>
          </a:prstGeom>
          <a:noFill/>
        </p:spPr>
        <p:txBody>
          <a:bodyPr wrap="square">
            <a:spAutoFit/>
          </a:bodyPr>
          <a:lstStyle/>
          <a:p>
            <a:pPr algn="ctr" eaLnBrk="1" hangingPunct="1">
              <a:buClrTx/>
              <a:buFontTx/>
              <a:buNone/>
            </a:pPr>
            <a:r>
              <a:rPr lang="lt-LT" altLang="en-US" sz="2800" dirty="0">
                <a:latin typeface="Roboto" panose="02000000000000000000" pitchFamily="2" charset="0"/>
                <a:ea typeface="Roboto" panose="02000000000000000000" pitchFamily="2" charset="0"/>
                <a:cs typeface="Times New Roman" panose="02020603050405020304" pitchFamily="18" charset="0"/>
              </a:rPr>
              <a:t>Jaunimo praktinių įgūdžių ugdymo projektų finansavimo 2027–2029 metais konkurso nuostatų pristatymas ir paraiškų teikimas</a:t>
            </a:r>
          </a:p>
        </p:txBody>
      </p:sp>
    </p:spTree>
    <p:extLst>
      <p:ext uri="{BB962C8B-B14F-4D97-AF65-F5344CB8AC3E}">
        <p14:creationId xmlns:p14="http://schemas.microsoft.com/office/powerpoint/2010/main" val="15089287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500E0"/>
        </a:solidFill>
        <a:effectLst/>
      </p:bgPr>
    </p:bg>
    <p:spTree>
      <p:nvGrpSpPr>
        <p:cNvPr id="1" name=""/>
        <p:cNvGrpSpPr/>
        <p:nvPr/>
      </p:nvGrpSpPr>
      <p:grpSpPr>
        <a:xfrm>
          <a:off x="0" y="0"/>
          <a:ext cx="0" cy="0"/>
          <a:chOff x="0" y="0"/>
          <a:chExt cx="0" cy="0"/>
        </a:xfrm>
      </p:grpSpPr>
      <p:sp>
        <p:nvSpPr>
          <p:cNvPr id="320" name="Rectangle 319">
            <a:extLst>
              <a:ext uri="{FF2B5EF4-FFF2-40B4-BE49-F238E27FC236}">
                <a16:creationId xmlns:a16="http://schemas.microsoft.com/office/drawing/2014/main" id="{B7F7EF2C-D18C-45BF-A3C4-9BE46412982A}"/>
              </a:ext>
            </a:extLst>
          </p:cNvPr>
          <p:cNvSpPr/>
          <p:nvPr/>
        </p:nvSpPr>
        <p:spPr>
          <a:xfrm>
            <a:off x="2146696" y="3035369"/>
            <a:ext cx="7898609" cy="830997"/>
          </a:xfrm>
          <a:prstGeom prst="rect">
            <a:avLst/>
          </a:prstGeom>
        </p:spPr>
        <p:txBody>
          <a:bodyPr wrap="square">
            <a:spAutoFit/>
          </a:bodyPr>
          <a:lstStyle/>
          <a:p>
            <a:pPr algn="ctr"/>
            <a:r>
              <a:rPr lang="lt-LT" sz="4800" b="1" dirty="0">
                <a:solidFill>
                  <a:schemeClr val="bg1"/>
                </a:solidFill>
                <a:latin typeface="Roboto" panose="02000000000000000000" pitchFamily="2" charset="0"/>
                <a:ea typeface="Roboto" panose="02000000000000000000" pitchFamily="2" charset="0"/>
                <a:cs typeface="Open Sans" panose="020B0606030504020204" pitchFamily="34" charset="0"/>
              </a:rPr>
              <a:t>PARAIŠKŲ TEIKIMAS</a:t>
            </a:r>
            <a:endParaRPr lang="en-US" sz="4800" b="1" dirty="0">
              <a:solidFill>
                <a:schemeClr val="bg1"/>
              </a:solidFill>
              <a:latin typeface="Roboto" panose="02000000000000000000" pitchFamily="2" charset="0"/>
              <a:ea typeface="Roboto" panose="02000000000000000000" pitchFamily="2" charset="0"/>
              <a:cs typeface="Open Sans" panose="020B0606030504020204" pitchFamily="34" charset="0"/>
            </a:endParaRPr>
          </a:p>
        </p:txBody>
      </p:sp>
    </p:spTree>
    <p:extLst>
      <p:ext uri="{BB962C8B-B14F-4D97-AF65-F5344CB8AC3E}">
        <p14:creationId xmlns:p14="http://schemas.microsoft.com/office/powerpoint/2010/main" val="39899936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C30B556-22BD-4BD9-8FDA-72926C80D327}"/>
              </a:ext>
            </a:extLst>
          </p:cNvPr>
          <p:cNvSpPr txBox="1"/>
          <p:nvPr/>
        </p:nvSpPr>
        <p:spPr>
          <a:xfrm>
            <a:off x="1271333" y="1049041"/>
            <a:ext cx="4023390" cy="1388072"/>
          </a:xfrm>
          <a:prstGeom prst="rect">
            <a:avLst/>
          </a:prstGeom>
          <a:noFill/>
        </p:spPr>
        <p:txBody>
          <a:bodyPr wrap="square" rtlCol="0" anchor="b">
            <a:spAutoFit/>
          </a:bodyPr>
          <a:lstStyle/>
          <a:p>
            <a:pPr>
              <a:lnSpc>
                <a:spcPct val="120000"/>
              </a:lnSpc>
            </a:pPr>
            <a:r>
              <a:rPr lang="lt-LT" sz="2400" b="1" dirty="0">
                <a:solidFill>
                  <a:schemeClr val="tx1">
                    <a:lumMod val="75000"/>
                    <a:lumOff val="25000"/>
                  </a:schemeClr>
                </a:solidFill>
                <a:latin typeface="Roboto" panose="02000000000000000000" pitchFamily="2" charset="0"/>
              </a:rPr>
              <a:t>Socialinių paslaugų administravimo sistema – </a:t>
            </a:r>
            <a:r>
              <a:rPr lang="lt-LT" sz="2400" b="1" dirty="0" err="1">
                <a:solidFill>
                  <a:schemeClr val="tx1">
                    <a:lumMod val="75000"/>
                    <a:lumOff val="25000"/>
                  </a:schemeClr>
                </a:solidFill>
                <a:latin typeface="Roboto" panose="02000000000000000000" pitchFamily="2" charset="0"/>
              </a:rPr>
              <a:t>SoPAS</a:t>
            </a:r>
            <a:endParaRPr lang="en-US" sz="2400" b="1" dirty="0">
              <a:solidFill>
                <a:schemeClr val="tx1">
                  <a:lumMod val="75000"/>
                  <a:lumOff val="25000"/>
                </a:schemeClr>
              </a:solidFill>
              <a:latin typeface="Roboto" panose="02000000000000000000" pitchFamily="2" charset="0"/>
            </a:endParaRPr>
          </a:p>
        </p:txBody>
      </p:sp>
      <p:grpSp>
        <p:nvGrpSpPr>
          <p:cNvPr id="3" name="Group 2">
            <a:extLst>
              <a:ext uri="{FF2B5EF4-FFF2-40B4-BE49-F238E27FC236}">
                <a16:creationId xmlns:a16="http://schemas.microsoft.com/office/drawing/2014/main" id="{BEF17AC3-2A62-4486-B52E-A367068F8307}"/>
              </a:ext>
            </a:extLst>
          </p:cNvPr>
          <p:cNvGrpSpPr/>
          <p:nvPr/>
        </p:nvGrpSpPr>
        <p:grpSpPr>
          <a:xfrm>
            <a:off x="7350984" y="1913893"/>
            <a:ext cx="3978236" cy="989926"/>
            <a:chOff x="7350984" y="1963907"/>
            <a:chExt cx="3978236" cy="989926"/>
          </a:xfrm>
        </p:grpSpPr>
        <p:sp>
          <p:nvSpPr>
            <p:cNvPr id="20" name="TextBox 19">
              <a:extLst>
                <a:ext uri="{FF2B5EF4-FFF2-40B4-BE49-F238E27FC236}">
                  <a16:creationId xmlns:a16="http://schemas.microsoft.com/office/drawing/2014/main" id="{F68D7CED-4B85-4D6D-8931-9703BA161CBD}"/>
                </a:ext>
              </a:extLst>
            </p:cNvPr>
            <p:cNvSpPr txBox="1"/>
            <p:nvPr/>
          </p:nvSpPr>
          <p:spPr>
            <a:xfrm>
              <a:off x="7350984" y="1963907"/>
              <a:ext cx="2829005" cy="399340"/>
            </a:xfrm>
            <a:prstGeom prst="rect">
              <a:avLst/>
            </a:prstGeom>
            <a:noFill/>
          </p:spPr>
          <p:txBody>
            <a:bodyPr wrap="square" rtlCol="0" anchor="b">
              <a:spAutoFit/>
            </a:bodyPr>
            <a:lstStyle/>
            <a:p>
              <a:pPr>
                <a:lnSpc>
                  <a:spcPct val="120000"/>
                </a:lnSpc>
              </a:pPr>
              <a:r>
                <a:rPr lang="lt-LT" dirty="0">
                  <a:gradFill>
                    <a:gsLst>
                      <a:gs pos="0">
                        <a:schemeClr val="accent1"/>
                      </a:gs>
                      <a:gs pos="100000">
                        <a:schemeClr val="accent2"/>
                      </a:gs>
                    </a:gsLst>
                    <a:lin ang="10800000" scaled="1"/>
                  </a:gradFill>
                  <a:latin typeface="Roboto Medium" panose="02000000000000000000" pitchFamily="2" charset="0"/>
                </a:rPr>
                <a:t>Atsidarius sistemai</a:t>
              </a:r>
              <a:endParaRPr lang="en-US" dirty="0">
                <a:gradFill>
                  <a:gsLst>
                    <a:gs pos="0">
                      <a:schemeClr val="accent1"/>
                    </a:gs>
                    <a:gs pos="100000">
                      <a:schemeClr val="accent2"/>
                    </a:gs>
                  </a:gsLst>
                  <a:lin ang="10800000" scaled="1"/>
                </a:gradFill>
                <a:latin typeface="Roboto Medium" panose="02000000000000000000" pitchFamily="2" charset="0"/>
              </a:endParaRPr>
            </a:p>
          </p:txBody>
        </p:sp>
        <p:sp>
          <p:nvSpPr>
            <p:cNvPr id="21" name="Rectangle 20">
              <a:extLst>
                <a:ext uri="{FF2B5EF4-FFF2-40B4-BE49-F238E27FC236}">
                  <a16:creationId xmlns:a16="http://schemas.microsoft.com/office/drawing/2014/main" id="{60BA2AA8-B47C-4F15-B968-90C79E69C31A}"/>
                </a:ext>
              </a:extLst>
            </p:cNvPr>
            <p:cNvSpPr/>
            <p:nvPr/>
          </p:nvSpPr>
          <p:spPr>
            <a:xfrm>
              <a:off x="7350984" y="2326482"/>
              <a:ext cx="3978236" cy="627351"/>
            </a:xfrm>
            <a:prstGeom prst="rect">
              <a:avLst/>
            </a:prstGeom>
          </p:spPr>
          <p:txBody>
            <a:bodyPr wrap="square">
              <a:spAutoFit/>
            </a:bodyPr>
            <a:lstStyle/>
            <a:p>
              <a:pPr>
                <a:lnSpc>
                  <a:spcPct val="130000"/>
                </a:lnSpc>
              </a:pPr>
              <a:r>
                <a:rPr lang="lt-LT" sz="1400" dirty="0">
                  <a:solidFill>
                    <a:schemeClr val="tx1">
                      <a:lumMod val="65000"/>
                      <a:lumOff val="35000"/>
                    </a:schemeClr>
                  </a:solidFill>
                  <a:latin typeface="Roboto" panose="02000000000000000000" pitchFamily="2" charset="0"/>
                  <a:cs typeface="Poppins Light" panose="00000400000000000000" pitchFamily="2" charset="0"/>
                </a:rPr>
                <a:t>Spauskite mygtuką:</a:t>
              </a:r>
            </a:p>
            <a:p>
              <a:pPr>
                <a:lnSpc>
                  <a:spcPct val="130000"/>
                </a:lnSpc>
              </a:pPr>
              <a:endParaRPr lang="en-US" sz="1400" dirty="0">
                <a:solidFill>
                  <a:schemeClr val="tx1">
                    <a:lumMod val="65000"/>
                    <a:lumOff val="35000"/>
                  </a:schemeClr>
                </a:solidFill>
                <a:latin typeface="Roboto" panose="02000000000000000000" pitchFamily="2" charset="0"/>
                <a:cs typeface="Poppins Light" panose="00000400000000000000" pitchFamily="2" charset="0"/>
              </a:endParaRPr>
            </a:p>
          </p:txBody>
        </p:sp>
      </p:grpSp>
      <p:sp>
        <p:nvSpPr>
          <p:cNvPr id="8" name="TextBox 7">
            <a:extLst>
              <a:ext uri="{FF2B5EF4-FFF2-40B4-BE49-F238E27FC236}">
                <a16:creationId xmlns:a16="http://schemas.microsoft.com/office/drawing/2014/main" id="{D39A8107-178E-5249-45BF-35A48EA5FD3F}"/>
              </a:ext>
            </a:extLst>
          </p:cNvPr>
          <p:cNvSpPr txBox="1"/>
          <p:nvPr/>
        </p:nvSpPr>
        <p:spPr>
          <a:xfrm>
            <a:off x="6567707" y="1913893"/>
            <a:ext cx="495649" cy="523220"/>
          </a:xfrm>
          <a:prstGeom prst="rect">
            <a:avLst/>
          </a:prstGeom>
          <a:noFill/>
        </p:spPr>
        <p:txBody>
          <a:bodyPr wrap="none" rtlCol="0">
            <a:spAutoFit/>
          </a:bodyPr>
          <a:lstStyle/>
          <a:p>
            <a:r>
              <a:rPr lang="lt-LT" sz="2800" b="1" dirty="0">
                <a:solidFill>
                  <a:srgbClr val="0500E0"/>
                </a:solidFill>
                <a:latin typeface="Roboto" panose="02000000000000000000" pitchFamily="2" charset="0"/>
                <a:ea typeface="Roboto" panose="02000000000000000000" pitchFamily="2" charset="0"/>
              </a:rPr>
              <a:t>1.</a:t>
            </a:r>
            <a:endParaRPr lang="en-GB" sz="2800" b="1" dirty="0">
              <a:solidFill>
                <a:srgbClr val="0500E0"/>
              </a:solidFill>
              <a:latin typeface="Roboto" panose="02000000000000000000" pitchFamily="2" charset="0"/>
              <a:ea typeface="Roboto" panose="02000000000000000000" pitchFamily="2" charset="0"/>
            </a:endParaRPr>
          </a:p>
        </p:txBody>
      </p:sp>
      <p:pic>
        <p:nvPicPr>
          <p:cNvPr id="38" name="Picture 4">
            <a:extLst>
              <a:ext uri="{FF2B5EF4-FFF2-40B4-BE49-F238E27FC236}">
                <a16:creationId xmlns:a16="http://schemas.microsoft.com/office/drawing/2014/main" id="{09400667-7EDA-1C83-F2B9-EEFB85ADBE6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2788" r="9154"/>
          <a:stretch>
            <a:fillRect/>
          </a:stretch>
        </p:blipFill>
        <p:spPr bwMode="auto">
          <a:xfrm>
            <a:off x="7451652" y="2601942"/>
            <a:ext cx="3240087" cy="454025"/>
          </a:xfrm>
          <a:prstGeom prst="rect">
            <a:avLst/>
          </a:prstGeom>
          <a:noFill/>
          <a:ln>
            <a:noFill/>
          </a:ln>
          <a:effectLst/>
          <a:extLst>
            <a:ext uri="{909E8E84-426E-40DD-AFC4-6F175D3DCCD1}">
              <a14:hiddenFill xmlns:a14="http://schemas.microsoft.com/office/drawing/2010/main">
                <a:blipFill dpi="0" rotWithShape="0">
                  <a:blip/>
                  <a:srcRect l="12788" r="9154"/>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nvGrpSpPr>
          <p:cNvPr id="41" name="Group 40">
            <a:extLst>
              <a:ext uri="{FF2B5EF4-FFF2-40B4-BE49-F238E27FC236}">
                <a16:creationId xmlns:a16="http://schemas.microsoft.com/office/drawing/2014/main" id="{4DED2A75-CCA6-2196-3687-2AD95B67168E}"/>
              </a:ext>
            </a:extLst>
          </p:cNvPr>
          <p:cNvGrpSpPr/>
          <p:nvPr/>
        </p:nvGrpSpPr>
        <p:grpSpPr>
          <a:xfrm>
            <a:off x="7350984" y="3432952"/>
            <a:ext cx="3978236" cy="709850"/>
            <a:chOff x="7350984" y="1963907"/>
            <a:chExt cx="3978236" cy="709850"/>
          </a:xfrm>
        </p:grpSpPr>
        <p:sp>
          <p:nvSpPr>
            <p:cNvPr id="42" name="TextBox 41">
              <a:extLst>
                <a:ext uri="{FF2B5EF4-FFF2-40B4-BE49-F238E27FC236}">
                  <a16:creationId xmlns:a16="http://schemas.microsoft.com/office/drawing/2014/main" id="{4B400B2F-D385-F78A-73D6-8E61920F0D69}"/>
                </a:ext>
              </a:extLst>
            </p:cNvPr>
            <p:cNvSpPr txBox="1"/>
            <p:nvPr/>
          </p:nvSpPr>
          <p:spPr>
            <a:xfrm>
              <a:off x="7350984" y="1963907"/>
              <a:ext cx="2829005" cy="399340"/>
            </a:xfrm>
            <a:prstGeom prst="rect">
              <a:avLst/>
            </a:prstGeom>
            <a:noFill/>
          </p:spPr>
          <p:txBody>
            <a:bodyPr wrap="square" rtlCol="0" anchor="b">
              <a:spAutoFit/>
            </a:bodyPr>
            <a:lstStyle/>
            <a:p>
              <a:pPr>
                <a:lnSpc>
                  <a:spcPct val="120000"/>
                </a:lnSpc>
              </a:pPr>
              <a:r>
                <a:rPr lang="lt-LT" dirty="0">
                  <a:gradFill>
                    <a:gsLst>
                      <a:gs pos="0">
                        <a:schemeClr val="accent1"/>
                      </a:gs>
                      <a:gs pos="100000">
                        <a:schemeClr val="accent2"/>
                      </a:gs>
                    </a:gsLst>
                    <a:lin ang="10800000" scaled="1"/>
                  </a:gradFill>
                  <a:latin typeface="Roboto Medium" panose="02000000000000000000" pitchFamily="2" charset="0"/>
                </a:rPr>
                <a:t>Nukreipimas</a:t>
              </a:r>
              <a:endParaRPr lang="en-US" dirty="0">
                <a:gradFill>
                  <a:gsLst>
                    <a:gs pos="0">
                      <a:schemeClr val="accent1"/>
                    </a:gs>
                    <a:gs pos="100000">
                      <a:schemeClr val="accent2"/>
                    </a:gs>
                  </a:gsLst>
                  <a:lin ang="10800000" scaled="1"/>
                </a:gradFill>
                <a:latin typeface="Roboto Medium" panose="02000000000000000000" pitchFamily="2" charset="0"/>
              </a:endParaRPr>
            </a:p>
          </p:txBody>
        </p:sp>
        <p:sp>
          <p:nvSpPr>
            <p:cNvPr id="43" name="Rectangle 42">
              <a:extLst>
                <a:ext uri="{FF2B5EF4-FFF2-40B4-BE49-F238E27FC236}">
                  <a16:creationId xmlns:a16="http://schemas.microsoft.com/office/drawing/2014/main" id="{F1204900-293C-77CD-CB97-F58572FAE8D0}"/>
                </a:ext>
              </a:extLst>
            </p:cNvPr>
            <p:cNvSpPr/>
            <p:nvPr/>
          </p:nvSpPr>
          <p:spPr>
            <a:xfrm>
              <a:off x="7350984" y="2326482"/>
              <a:ext cx="3978236" cy="347275"/>
            </a:xfrm>
            <a:prstGeom prst="rect">
              <a:avLst/>
            </a:prstGeom>
          </p:spPr>
          <p:txBody>
            <a:bodyPr wrap="square">
              <a:spAutoFit/>
            </a:bodyPr>
            <a:lstStyle/>
            <a:p>
              <a:pPr>
                <a:lnSpc>
                  <a:spcPct val="130000"/>
                </a:lnSpc>
              </a:pPr>
              <a:r>
                <a:rPr lang="lt-LT" sz="1400" dirty="0">
                  <a:solidFill>
                    <a:schemeClr val="tx1">
                      <a:lumMod val="65000"/>
                      <a:lumOff val="35000"/>
                    </a:schemeClr>
                  </a:solidFill>
                  <a:latin typeface="Roboto" panose="02000000000000000000" pitchFamily="2" charset="0"/>
                  <a:cs typeface="Poppins Light" panose="00000400000000000000" pitchFamily="2" charset="0"/>
                </a:rPr>
                <a:t>Sistema nukreips į elektroninius valdžios vartus</a:t>
              </a:r>
              <a:endParaRPr lang="en-US" sz="1400" dirty="0">
                <a:solidFill>
                  <a:schemeClr val="tx1">
                    <a:lumMod val="65000"/>
                    <a:lumOff val="35000"/>
                  </a:schemeClr>
                </a:solidFill>
                <a:latin typeface="Roboto" panose="02000000000000000000" pitchFamily="2" charset="0"/>
                <a:cs typeface="Poppins Light" panose="00000400000000000000" pitchFamily="2" charset="0"/>
              </a:endParaRPr>
            </a:p>
          </p:txBody>
        </p:sp>
      </p:grpSp>
      <p:sp>
        <p:nvSpPr>
          <p:cNvPr id="44" name="TextBox 43">
            <a:extLst>
              <a:ext uri="{FF2B5EF4-FFF2-40B4-BE49-F238E27FC236}">
                <a16:creationId xmlns:a16="http://schemas.microsoft.com/office/drawing/2014/main" id="{B8104867-73DF-CFB2-4FE2-48A224FEE9DF}"/>
              </a:ext>
            </a:extLst>
          </p:cNvPr>
          <p:cNvSpPr txBox="1"/>
          <p:nvPr/>
        </p:nvSpPr>
        <p:spPr>
          <a:xfrm>
            <a:off x="6567707" y="3403082"/>
            <a:ext cx="495649" cy="523220"/>
          </a:xfrm>
          <a:prstGeom prst="rect">
            <a:avLst/>
          </a:prstGeom>
          <a:noFill/>
        </p:spPr>
        <p:txBody>
          <a:bodyPr wrap="none" rtlCol="0">
            <a:spAutoFit/>
          </a:bodyPr>
          <a:lstStyle/>
          <a:p>
            <a:r>
              <a:rPr lang="lt-LT" sz="2800" b="1" dirty="0">
                <a:solidFill>
                  <a:srgbClr val="0500E0"/>
                </a:solidFill>
                <a:latin typeface="Roboto" panose="02000000000000000000" pitchFamily="2" charset="0"/>
                <a:ea typeface="Roboto" panose="02000000000000000000" pitchFamily="2" charset="0"/>
              </a:rPr>
              <a:t>2.</a:t>
            </a:r>
            <a:endParaRPr lang="en-GB" sz="2800" b="1" dirty="0">
              <a:solidFill>
                <a:srgbClr val="0500E0"/>
              </a:solidFill>
              <a:latin typeface="Roboto" panose="02000000000000000000" pitchFamily="2" charset="0"/>
              <a:ea typeface="Roboto" panose="02000000000000000000" pitchFamily="2" charset="0"/>
            </a:endParaRPr>
          </a:p>
        </p:txBody>
      </p:sp>
      <p:sp>
        <p:nvSpPr>
          <p:cNvPr id="45" name="TextBox 44">
            <a:extLst>
              <a:ext uri="{FF2B5EF4-FFF2-40B4-BE49-F238E27FC236}">
                <a16:creationId xmlns:a16="http://schemas.microsoft.com/office/drawing/2014/main" id="{B4132F32-FD12-FB89-34B7-990FB77460D2}"/>
              </a:ext>
            </a:extLst>
          </p:cNvPr>
          <p:cNvSpPr txBox="1"/>
          <p:nvPr/>
        </p:nvSpPr>
        <p:spPr>
          <a:xfrm>
            <a:off x="6567706" y="4546814"/>
            <a:ext cx="495649" cy="523220"/>
          </a:xfrm>
          <a:prstGeom prst="rect">
            <a:avLst/>
          </a:prstGeom>
          <a:noFill/>
        </p:spPr>
        <p:txBody>
          <a:bodyPr wrap="none" rtlCol="0">
            <a:spAutoFit/>
          </a:bodyPr>
          <a:lstStyle/>
          <a:p>
            <a:r>
              <a:rPr lang="lt-LT" sz="2800" b="1" dirty="0">
                <a:solidFill>
                  <a:srgbClr val="0500E0"/>
                </a:solidFill>
                <a:latin typeface="Roboto" panose="02000000000000000000" pitchFamily="2" charset="0"/>
                <a:ea typeface="Roboto" panose="02000000000000000000" pitchFamily="2" charset="0"/>
              </a:rPr>
              <a:t>3.</a:t>
            </a:r>
            <a:endParaRPr lang="en-GB" sz="2800" b="1" dirty="0">
              <a:solidFill>
                <a:srgbClr val="0500E0"/>
              </a:solidFill>
              <a:latin typeface="Roboto" panose="02000000000000000000" pitchFamily="2" charset="0"/>
              <a:ea typeface="Roboto" panose="02000000000000000000" pitchFamily="2" charset="0"/>
            </a:endParaRPr>
          </a:p>
        </p:txBody>
      </p:sp>
      <p:grpSp>
        <p:nvGrpSpPr>
          <p:cNvPr id="46" name="Group 45">
            <a:extLst>
              <a:ext uri="{FF2B5EF4-FFF2-40B4-BE49-F238E27FC236}">
                <a16:creationId xmlns:a16="http://schemas.microsoft.com/office/drawing/2014/main" id="{435BFDA4-9BF2-1769-62F1-60F9A4F599FC}"/>
              </a:ext>
            </a:extLst>
          </p:cNvPr>
          <p:cNvGrpSpPr/>
          <p:nvPr/>
        </p:nvGrpSpPr>
        <p:grpSpPr>
          <a:xfrm>
            <a:off x="7350984" y="4546814"/>
            <a:ext cx="3978236" cy="989926"/>
            <a:chOff x="7350984" y="1963907"/>
            <a:chExt cx="3978236" cy="989926"/>
          </a:xfrm>
        </p:grpSpPr>
        <p:sp>
          <p:nvSpPr>
            <p:cNvPr id="47" name="TextBox 46">
              <a:extLst>
                <a:ext uri="{FF2B5EF4-FFF2-40B4-BE49-F238E27FC236}">
                  <a16:creationId xmlns:a16="http://schemas.microsoft.com/office/drawing/2014/main" id="{350CF9FC-FC48-9DCF-27AE-F853426AA258}"/>
                </a:ext>
              </a:extLst>
            </p:cNvPr>
            <p:cNvSpPr txBox="1"/>
            <p:nvPr/>
          </p:nvSpPr>
          <p:spPr>
            <a:xfrm>
              <a:off x="7350984" y="1963907"/>
              <a:ext cx="2829005" cy="399340"/>
            </a:xfrm>
            <a:prstGeom prst="rect">
              <a:avLst/>
            </a:prstGeom>
            <a:noFill/>
          </p:spPr>
          <p:txBody>
            <a:bodyPr wrap="square" rtlCol="0" anchor="b">
              <a:spAutoFit/>
            </a:bodyPr>
            <a:lstStyle/>
            <a:p>
              <a:pPr>
                <a:lnSpc>
                  <a:spcPct val="120000"/>
                </a:lnSpc>
              </a:pPr>
              <a:r>
                <a:rPr lang="lt-LT" dirty="0">
                  <a:gradFill>
                    <a:gsLst>
                      <a:gs pos="0">
                        <a:schemeClr val="accent1"/>
                      </a:gs>
                      <a:gs pos="100000">
                        <a:schemeClr val="accent2"/>
                      </a:gs>
                    </a:gsLst>
                    <a:lin ang="10800000" scaled="1"/>
                  </a:gradFill>
                  <a:latin typeface="Roboto Medium" panose="02000000000000000000" pitchFamily="2" charset="0"/>
                </a:rPr>
                <a:t>Prisijungimas</a:t>
              </a:r>
              <a:endParaRPr lang="en-US" dirty="0">
                <a:gradFill>
                  <a:gsLst>
                    <a:gs pos="0">
                      <a:schemeClr val="accent1"/>
                    </a:gs>
                    <a:gs pos="100000">
                      <a:schemeClr val="accent2"/>
                    </a:gs>
                  </a:gsLst>
                  <a:lin ang="10800000" scaled="1"/>
                </a:gradFill>
                <a:latin typeface="Roboto Medium" panose="02000000000000000000" pitchFamily="2" charset="0"/>
              </a:endParaRPr>
            </a:p>
          </p:txBody>
        </p:sp>
        <p:sp>
          <p:nvSpPr>
            <p:cNvPr id="48" name="Rectangle 47">
              <a:extLst>
                <a:ext uri="{FF2B5EF4-FFF2-40B4-BE49-F238E27FC236}">
                  <a16:creationId xmlns:a16="http://schemas.microsoft.com/office/drawing/2014/main" id="{46C1A0C5-29F7-75FE-A0B0-B80B0CD7033F}"/>
                </a:ext>
              </a:extLst>
            </p:cNvPr>
            <p:cNvSpPr/>
            <p:nvPr/>
          </p:nvSpPr>
          <p:spPr>
            <a:xfrm>
              <a:off x="7350984" y="2326482"/>
              <a:ext cx="3978236" cy="627351"/>
            </a:xfrm>
            <a:prstGeom prst="rect">
              <a:avLst/>
            </a:prstGeom>
          </p:spPr>
          <p:txBody>
            <a:bodyPr wrap="square">
              <a:spAutoFit/>
            </a:bodyPr>
            <a:lstStyle/>
            <a:p>
              <a:pPr>
                <a:lnSpc>
                  <a:spcPct val="130000"/>
                </a:lnSpc>
              </a:pPr>
              <a:r>
                <a:rPr lang="lt-LT" sz="1400" dirty="0">
                  <a:solidFill>
                    <a:schemeClr val="tx1">
                      <a:lumMod val="65000"/>
                      <a:lumOff val="35000"/>
                    </a:schemeClr>
                  </a:solidFill>
                  <a:latin typeface="Roboto" panose="02000000000000000000" pitchFamily="2" charset="0"/>
                  <a:cs typeface="Poppins Light" panose="00000400000000000000" pitchFamily="2" charset="0"/>
                </a:rPr>
                <a:t>Rinkitės „Verslo subjektas“ ir įveskite elektroninės bankininkystės duomenis</a:t>
              </a:r>
            </a:p>
          </p:txBody>
        </p:sp>
      </p:grpSp>
      <p:sp>
        <p:nvSpPr>
          <p:cNvPr id="9" name="Rectangle 3">
            <a:extLst>
              <a:ext uri="{FF2B5EF4-FFF2-40B4-BE49-F238E27FC236}">
                <a16:creationId xmlns:a16="http://schemas.microsoft.com/office/drawing/2014/main" id="{86EF88C3-617F-420D-7213-A17D1F035CFC}"/>
              </a:ext>
            </a:extLst>
          </p:cNvPr>
          <p:cNvSpPr/>
          <p:nvPr/>
        </p:nvSpPr>
        <p:spPr>
          <a:xfrm>
            <a:off x="742114" y="3387522"/>
            <a:ext cx="5365550" cy="1497846"/>
          </a:xfrm>
          <a:prstGeom prst="rect">
            <a:avLst/>
          </a:prstGeom>
        </p:spPr>
        <p:txBody>
          <a:bodyPr wrap="square">
            <a:spAutoFit/>
          </a:bodyPr>
          <a:lstStyle/>
          <a:p>
            <a:pPr algn="just">
              <a:lnSpc>
                <a:spcPct val="130000"/>
              </a:lnSpc>
              <a:spcAft>
                <a:spcPts val="1200"/>
              </a:spcAft>
            </a:pPr>
            <a:r>
              <a:rPr lang="lt-LT" sz="1600" dirty="0">
                <a:latin typeface="Roboto" panose="02000000000000000000" pitchFamily="2" charset="0"/>
                <a:cs typeface="Poppins Light" panose="00000400000000000000" pitchFamily="2" charset="0"/>
              </a:rPr>
              <a:t>Prisijungimo nuoroda:  </a:t>
            </a:r>
            <a:r>
              <a:rPr lang="lt-LT" sz="1600" dirty="0">
                <a:latin typeface="Roboto" panose="02000000000000000000" pitchFamily="2" charset="0"/>
                <a:cs typeface="Poppins Light" panose="00000400000000000000" pitchFamily="2" charset="0"/>
                <a:hlinkClick r:id="rId3"/>
              </a:rPr>
              <a:t>https://sopas1.sppd.lt/login</a:t>
            </a:r>
            <a:endParaRPr lang="lt-LT" sz="1600" dirty="0">
              <a:latin typeface="Roboto" panose="02000000000000000000" pitchFamily="2" charset="0"/>
              <a:cs typeface="Poppins Light" panose="00000400000000000000" pitchFamily="2" charset="0"/>
            </a:endParaRPr>
          </a:p>
          <a:p>
            <a:pPr>
              <a:lnSpc>
                <a:spcPct val="130000"/>
              </a:lnSpc>
              <a:spcAft>
                <a:spcPts val="1200"/>
              </a:spcAft>
            </a:pPr>
            <a:r>
              <a:rPr lang="lt-LT" sz="1600" dirty="0">
                <a:latin typeface="Roboto" panose="02000000000000000000" pitchFamily="2" charset="0"/>
                <a:cs typeface="Poppins Light" panose="00000400000000000000" pitchFamily="2" charset="0"/>
              </a:rPr>
              <a:t>Konkurso kodas: </a:t>
            </a:r>
            <a:r>
              <a:rPr lang="lt-LT" sz="1600" b="1" dirty="0">
                <a:latin typeface="Roboto" panose="02000000000000000000" pitchFamily="2" charset="0"/>
                <a:cs typeface="Poppins Light" panose="00000400000000000000" pitchFamily="2" charset="0"/>
              </a:rPr>
              <a:t>JRPU00430</a:t>
            </a:r>
            <a:br>
              <a:rPr lang="en-US" sz="1600" dirty="0">
                <a:latin typeface="Roboto" panose="02000000000000000000" pitchFamily="2" charset="0"/>
                <a:cs typeface="Poppins Light" panose="00000400000000000000" pitchFamily="2" charset="0"/>
              </a:rPr>
            </a:br>
            <a:br>
              <a:rPr lang="en-US" sz="1600" dirty="0">
                <a:solidFill>
                  <a:schemeClr val="tx1">
                    <a:lumMod val="65000"/>
                    <a:lumOff val="35000"/>
                  </a:schemeClr>
                </a:solidFill>
                <a:latin typeface="Roboto" panose="02000000000000000000" pitchFamily="2" charset="0"/>
                <a:cs typeface="Poppins Light" panose="00000400000000000000" pitchFamily="2" charset="0"/>
              </a:rPr>
            </a:br>
            <a:endParaRPr lang="en-US" sz="1600" dirty="0">
              <a:solidFill>
                <a:schemeClr val="tx1">
                  <a:lumMod val="65000"/>
                  <a:lumOff val="35000"/>
                </a:schemeClr>
              </a:solidFill>
              <a:latin typeface="Roboto" panose="02000000000000000000" pitchFamily="2" charset="0"/>
              <a:cs typeface="Poppins Light" panose="00000400000000000000" pitchFamily="2" charset="0"/>
            </a:endParaRPr>
          </a:p>
        </p:txBody>
      </p:sp>
    </p:spTree>
    <p:extLst>
      <p:ext uri="{BB962C8B-B14F-4D97-AF65-F5344CB8AC3E}">
        <p14:creationId xmlns:p14="http://schemas.microsoft.com/office/powerpoint/2010/main" val="14823581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C992CE-0E7A-5D43-8AB1-972227375147}"/>
              </a:ext>
            </a:extLst>
          </p:cNvPr>
          <p:cNvSpPr>
            <a:spLocks noGrp="1"/>
          </p:cNvSpPr>
          <p:nvPr>
            <p:ph type="title"/>
          </p:nvPr>
        </p:nvSpPr>
        <p:spPr>
          <a:xfrm>
            <a:off x="838199" y="365125"/>
            <a:ext cx="9287435" cy="1325563"/>
          </a:xfrm>
        </p:spPr>
        <p:txBody>
          <a:bodyPr/>
          <a:lstStyle/>
          <a:p>
            <a:r>
              <a:rPr lang="lt-LT" sz="3600" dirty="0">
                <a:solidFill>
                  <a:srgbClr val="0500E0"/>
                </a:solidFill>
              </a:rPr>
              <a:t>Prisijungimas prie </a:t>
            </a:r>
            <a:r>
              <a:rPr lang="lt-LT" sz="3600" dirty="0" err="1">
                <a:solidFill>
                  <a:srgbClr val="0500E0"/>
                </a:solidFill>
              </a:rPr>
              <a:t>SoPAS</a:t>
            </a:r>
            <a:endParaRPr lang="en-LT" sz="3600" dirty="0">
              <a:solidFill>
                <a:srgbClr val="0500E0"/>
              </a:solidFill>
            </a:endParaRPr>
          </a:p>
        </p:txBody>
      </p:sp>
      <p:pic>
        <p:nvPicPr>
          <p:cNvPr id="7" name="Picture 6">
            <a:extLst>
              <a:ext uri="{FF2B5EF4-FFF2-40B4-BE49-F238E27FC236}">
                <a16:creationId xmlns:a16="http://schemas.microsoft.com/office/drawing/2014/main" id="{B2DC0BD1-5B02-C37C-C58A-FC2205A15578}"/>
              </a:ext>
            </a:extLst>
          </p:cNvPr>
          <p:cNvPicPr>
            <a:picLocks noChangeAspect="1"/>
          </p:cNvPicPr>
          <p:nvPr/>
        </p:nvPicPr>
        <p:blipFill>
          <a:blip r:embed="rId2"/>
          <a:stretch>
            <a:fillRect/>
          </a:stretch>
        </p:blipFill>
        <p:spPr>
          <a:xfrm>
            <a:off x="570729" y="971207"/>
            <a:ext cx="5525271" cy="2457793"/>
          </a:xfrm>
          <a:prstGeom prst="rect">
            <a:avLst/>
          </a:prstGeom>
        </p:spPr>
      </p:pic>
      <p:sp>
        <p:nvSpPr>
          <p:cNvPr id="8" name="Rectangle 7">
            <a:extLst>
              <a:ext uri="{FF2B5EF4-FFF2-40B4-BE49-F238E27FC236}">
                <a16:creationId xmlns:a16="http://schemas.microsoft.com/office/drawing/2014/main" id="{6D1FC5FC-4769-A589-2351-478F13855750}"/>
              </a:ext>
            </a:extLst>
          </p:cNvPr>
          <p:cNvSpPr/>
          <p:nvPr/>
        </p:nvSpPr>
        <p:spPr>
          <a:xfrm>
            <a:off x="2627790" y="2556769"/>
            <a:ext cx="1562470" cy="807868"/>
          </a:xfrm>
          <a:prstGeom prst="rect">
            <a:avLst/>
          </a:prstGeom>
          <a:noFill/>
          <a:ln w="76200">
            <a:solidFill>
              <a:srgbClr val="FF7B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 name="Picture 9">
            <a:extLst>
              <a:ext uri="{FF2B5EF4-FFF2-40B4-BE49-F238E27FC236}">
                <a16:creationId xmlns:a16="http://schemas.microsoft.com/office/drawing/2014/main" id="{7CDE39A7-DF8B-781F-0627-1A614E20F6CC}"/>
              </a:ext>
            </a:extLst>
          </p:cNvPr>
          <p:cNvPicPr>
            <a:picLocks noChangeAspect="1"/>
          </p:cNvPicPr>
          <p:nvPr/>
        </p:nvPicPr>
        <p:blipFill>
          <a:blip r:embed="rId3"/>
          <a:stretch>
            <a:fillRect/>
          </a:stretch>
        </p:blipFill>
        <p:spPr>
          <a:xfrm>
            <a:off x="5663952" y="971207"/>
            <a:ext cx="6166471" cy="2847260"/>
          </a:xfrm>
          <a:prstGeom prst="rect">
            <a:avLst/>
          </a:prstGeom>
        </p:spPr>
      </p:pic>
      <p:pic>
        <p:nvPicPr>
          <p:cNvPr id="11" name="Picture 10">
            <a:extLst>
              <a:ext uri="{FF2B5EF4-FFF2-40B4-BE49-F238E27FC236}">
                <a16:creationId xmlns:a16="http://schemas.microsoft.com/office/drawing/2014/main" id="{AA47E31A-B284-C03E-4147-96CF8DA86428}"/>
              </a:ext>
            </a:extLst>
          </p:cNvPr>
          <p:cNvPicPr>
            <a:picLocks noChangeAspect="1"/>
          </p:cNvPicPr>
          <p:nvPr/>
        </p:nvPicPr>
        <p:blipFill>
          <a:blip r:embed="rId4"/>
          <a:stretch>
            <a:fillRect/>
          </a:stretch>
        </p:blipFill>
        <p:spPr>
          <a:xfrm>
            <a:off x="361577" y="3882831"/>
            <a:ext cx="6096000" cy="1961444"/>
          </a:xfrm>
          <a:prstGeom prst="rect">
            <a:avLst/>
          </a:prstGeom>
        </p:spPr>
      </p:pic>
      <p:pic>
        <p:nvPicPr>
          <p:cNvPr id="12" name="Picture 11">
            <a:extLst>
              <a:ext uri="{FF2B5EF4-FFF2-40B4-BE49-F238E27FC236}">
                <a16:creationId xmlns:a16="http://schemas.microsoft.com/office/drawing/2014/main" id="{0921D398-235E-5496-8A3F-DF9A586F79F1}"/>
              </a:ext>
            </a:extLst>
          </p:cNvPr>
          <p:cNvPicPr>
            <a:picLocks noChangeAspect="1"/>
          </p:cNvPicPr>
          <p:nvPr/>
        </p:nvPicPr>
        <p:blipFill>
          <a:blip r:embed="rId5"/>
          <a:stretch>
            <a:fillRect/>
          </a:stretch>
        </p:blipFill>
        <p:spPr>
          <a:xfrm>
            <a:off x="6457577" y="3882831"/>
            <a:ext cx="4184154" cy="2587753"/>
          </a:xfrm>
          <a:prstGeom prst="rect">
            <a:avLst/>
          </a:prstGeom>
        </p:spPr>
      </p:pic>
    </p:spTree>
    <p:extLst>
      <p:ext uri="{BB962C8B-B14F-4D97-AF65-F5344CB8AC3E}">
        <p14:creationId xmlns:p14="http://schemas.microsoft.com/office/powerpoint/2010/main" val="8093292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358E8821-D63F-4845-9B33-39FF39C526B1}"/>
              </a:ext>
            </a:extLst>
          </p:cNvPr>
          <p:cNvSpPr txBox="1"/>
          <p:nvPr/>
        </p:nvSpPr>
        <p:spPr>
          <a:xfrm>
            <a:off x="2018166" y="712460"/>
            <a:ext cx="8155668" cy="1631216"/>
          </a:xfrm>
          <a:prstGeom prst="rect">
            <a:avLst/>
          </a:prstGeom>
          <a:noFill/>
        </p:spPr>
        <p:txBody>
          <a:bodyPr wrap="square" rtlCol="0" anchor="t">
            <a:spAutoFit/>
          </a:bodyPr>
          <a:lstStyle>
            <a:defPPr>
              <a:defRPr lang="en-US"/>
            </a:defPPr>
            <a:lvl1pPr>
              <a:lnSpc>
                <a:spcPct val="120000"/>
              </a:lnSpc>
              <a:defRPr sz="1400">
                <a:solidFill>
                  <a:schemeClr val="tx1">
                    <a:lumMod val="75000"/>
                    <a:lumOff val="25000"/>
                  </a:schemeClr>
                </a:solidFill>
                <a:latin typeface="Montserrat Medium" panose="00000600000000000000" pitchFamily="50" charset="0"/>
              </a:defRPr>
            </a:lvl1pPr>
          </a:lstStyle>
          <a:p>
            <a:pPr>
              <a:lnSpc>
                <a:spcPct val="100000"/>
              </a:lnSpc>
            </a:pPr>
            <a:r>
              <a:rPr lang="lt-LT" sz="3200" b="1" dirty="0">
                <a:solidFill>
                  <a:schemeClr val="accent1"/>
                </a:solidFill>
                <a:latin typeface="Roboto" panose="02000000000000000000" pitchFamily="2" charset="0"/>
                <a:ea typeface="Roboto" panose="02000000000000000000" pitchFamily="2" charset="0"/>
                <a:cs typeface="Open Sans" panose="020B0606030504020204" pitchFamily="34" charset="0"/>
              </a:rPr>
              <a:t>Prisijungimas pirmą kartą</a:t>
            </a:r>
          </a:p>
          <a:p>
            <a:pPr>
              <a:lnSpc>
                <a:spcPct val="100000"/>
              </a:lnSpc>
            </a:pPr>
            <a:r>
              <a:rPr lang="lt-LT" sz="1800" dirty="0">
                <a:latin typeface="Roboto" panose="02000000000000000000" pitchFamily="2" charset="0"/>
                <a:ea typeface="Roboto" panose="02000000000000000000" pitchFamily="2" charset="0"/>
                <a:cs typeface="Open Sans" panose="020B0606030504020204" pitchFamily="34" charset="0"/>
              </a:rPr>
              <a:t>Pirmą kartą prie sistemos turi jungtis vadovas, kad būtų sukurta organizacijos paskyra</a:t>
            </a:r>
            <a:br>
              <a:rPr lang="en-US" sz="3200" b="1" dirty="0">
                <a:solidFill>
                  <a:schemeClr val="accent1"/>
                </a:solidFill>
                <a:latin typeface="Roboto" panose="02000000000000000000" pitchFamily="2" charset="0"/>
                <a:ea typeface="Roboto" panose="02000000000000000000" pitchFamily="2" charset="0"/>
                <a:cs typeface="Open Sans" panose="020B0606030504020204" pitchFamily="34" charset="0"/>
              </a:rPr>
            </a:br>
            <a:endParaRPr lang="en-US" sz="3200" b="1" dirty="0">
              <a:solidFill>
                <a:schemeClr val="tx1">
                  <a:lumMod val="85000"/>
                  <a:lumOff val="15000"/>
                </a:schemeClr>
              </a:solidFill>
              <a:latin typeface="Roboto" panose="02000000000000000000" pitchFamily="2" charset="0"/>
              <a:ea typeface="Roboto" panose="02000000000000000000" pitchFamily="2" charset="0"/>
              <a:cs typeface="Open Sans" panose="020B0606030504020204" pitchFamily="34" charset="0"/>
            </a:endParaRPr>
          </a:p>
        </p:txBody>
      </p:sp>
      <p:pic>
        <p:nvPicPr>
          <p:cNvPr id="4" name="Picture 3">
            <a:extLst>
              <a:ext uri="{FF2B5EF4-FFF2-40B4-BE49-F238E27FC236}">
                <a16:creationId xmlns:a16="http://schemas.microsoft.com/office/drawing/2014/main" id="{93E0F7C3-53B7-7F78-51B4-382D15786AAD}"/>
              </a:ext>
            </a:extLst>
          </p:cNvPr>
          <p:cNvPicPr>
            <a:picLocks noChangeAspect="1"/>
          </p:cNvPicPr>
          <p:nvPr/>
        </p:nvPicPr>
        <p:blipFill rotWithShape="1">
          <a:blip r:embed="rId2"/>
          <a:srcRect r="-8658"/>
          <a:stretch/>
        </p:blipFill>
        <p:spPr>
          <a:xfrm>
            <a:off x="277764" y="1809925"/>
            <a:ext cx="6517376" cy="3238150"/>
          </a:xfrm>
          <a:prstGeom prst="rect">
            <a:avLst/>
          </a:prstGeom>
        </p:spPr>
      </p:pic>
      <p:pic>
        <p:nvPicPr>
          <p:cNvPr id="5" name="Picture 4">
            <a:extLst>
              <a:ext uri="{FF2B5EF4-FFF2-40B4-BE49-F238E27FC236}">
                <a16:creationId xmlns:a16="http://schemas.microsoft.com/office/drawing/2014/main" id="{09B0B276-4461-81D6-0761-89D3AB70992E}"/>
              </a:ext>
            </a:extLst>
          </p:cNvPr>
          <p:cNvPicPr>
            <a:picLocks noChangeAspect="1"/>
          </p:cNvPicPr>
          <p:nvPr/>
        </p:nvPicPr>
        <p:blipFill>
          <a:blip r:embed="rId3"/>
          <a:stretch>
            <a:fillRect/>
          </a:stretch>
        </p:blipFill>
        <p:spPr>
          <a:xfrm>
            <a:off x="5729999" y="3151510"/>
            <a:ext cx="6184237" cy="3056343"/>
          </a:xfrm>
          <a:prstGeom prst="rect">
            <a:avLst/>
          </a:prstGeom>
        </p:spPr>
      </p:pic>
    </p:spTree>
    <p:extLst>
      <p:ext uri="{BB962C8B-B14F-4D97-AF65-F5344CB8AC3E}">
        <p14:creationId xmlns:p14="http://schemas.microsoft.com/office/powerpoint/2010/main" val="32583679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358E8821-D63F-4845-9B33-39FF39C526B1}"/>
              </a:ext>
            </a:extLst>
          </p:cNvPr>
          <p:cNvSpPr txBox="1"/>
          <p:nvPr/>
        </p:nvSpPr>
        <p:spPr>
          <a:xfrm>
            <a:off x="2055993" y="628354"/>
            <a:ext cx="8155668" cy="1631216"/>
          </a:xfrm>
          <a:prstGeom prst="rect">
            <a:avLst/>
          </a:prstGeom>
          <a:noFill/>
        </p:spPr>
        <p:txBody>
          <a:bodyPr wrap="square" rtlCol="0" anchor="t">
            <a:spAutoFit/>
          </a:bodyPr>
          <a:lstStyle>
            <a:defPPr>
              <a:defRPr lang="en-US"/>
            </a:defPPr>
            <a:lvl1pPr>
              <a:lnSpc>
                <a:spcPct val="120000"/>
              </a:lnSpc>
              <a:defRPr sz="1400">
                <a:solidFill>
                  <a:schemeClr val="tx1">
                    <a:lumMod val="75000"/>
                    <a:lumOff val="25000"/>
                  </a:schemeClr>
                </a:solidFill>
                <a:latin typeface="Montserrat Medium" panose="00000600000000000000" pitchFamily="50" charset="0"/>
              </a:defRPr>
            </a:lvl1pPr>
          </a:lstStyle>
          <a:p>
            <a:pPr>
              <a:lnSpc>
                <a:spcPct val="100000"/>
              </a:lnSpc>
            </a:pPr>
            <a:r>
              <a:rPr lang="lt-LT" sz="3200" b="1" dirty="0">
                <a:solidFill>
                  <a:schemeClr val="accent1"/>
                </a:solidFill>
                <a:latin typeface="Roboto" panose="02000000000000000000" pitchFamily="2" charset="0"/>
                <a:ea typeface="Roboto" panose="02000000000000000000" pitchFamily="2" charset="0"/>
                <a:cs typeface="Open Sans" panose="020B0606030504020204" pitchFamily="34" charset="0"/>
              </a:rPr>
              <a:t>Asmenų pridėjimas</a:t>
            </a:r>
          </a:p>
          <a:p>
            <a:pPr>
              <a:lnSpc>
                <a:spcPct val="100000"/>
              </a:lnSpc>
            </a:pPr>
            <a:r>
              <a:rPr lang="lt-LT" sz="1800" dirty="0">
                <a:latin typeface="Roboto" panose="02000000000000000000" pitchFamily="2" charset="0"/>
                <a:ea typeface="Roboto" panose="02000000000000000000" pitchFamily="2" charset="0"/>
                <a:cs typeface="Open Sans" panose="020B0606030504020204" pitchFamily="34" charset="0"/>
              </a:rPr>
              <a:t>Prisijungti prie paskyros, joje pildyti, pasirašyti ar pateikti paraišką gali įgalioti asmenys</a:t>
            </a:r>
            <a:br>
              <a:rPr lang="en-US" sz="3200" b="1" dirty="0">
                <a:solidFill>
                  <a:schemeClr val="accent1"/>
                </a:solidFill>
                <a:latin typeface="Roboto" panose="02000000000000000000" pitchFamily="2" charset="0"/>
                <a:ea typeface="Roboto" panose="02000000000000000000" pitchFamily="2" charset="0"/>
                <a:cs typeface="Open Sans" panose="020B0606030504020204" pitchFamily="34" charset="0"/>
              </a:rPr>
            </a:br>
            <a:endParaRPr lang="en-US" sz="3200" b="1" dirty="0">
              <a:solidFill>
                <a:schemeClr val="tx1">
                  <a:lumMod val="85000"/>
                  <a:lumOff val="15000"/>
                </a:schemeClr>
              </a:solidFill>
              <a:latin typeface="Roboto" panose="02000000000000000000" pitchFamily="2" charset="0"/>
              <a:ea typeface="Roboto" panose="02000000000000000000" pitchFamily="2" charset="0"/>
              <a:cs typeface="Open Sans" panose="020B0606030504020204" pitchFamily="34" charset="0"/>
            </a:endParaRPr>
          </a:p>
        </p:txBody>
      </p:sp>
      <p:grpSp>
        <p:nvGrpSpPr>
          <p:cNvPr id="2" name="Group 1">
            <a:extLst>
              <a:ext uri="{FF2B5EF4-FFF2-40B4-BE49-F238E27FC236}">
                <a16:creationId xmlns:a16="http://schemas.microsoft.com/office/drawing/2014/main" id="{8C3C25A4-60E0-8717-4114-7721947824B1}"/>
              </a:ext>
            </a:extLst>
          </p:cNvPr>
          <p:cNvGrpSpPr/>
          <p:nvPr/>
        </p:nvGrpSpPr>
        <p:grpSpPr>
          <a:xfrm>
            <a:off x="1960854" y="1912529"/>
            <a:ext cx="8345945" cy="4684713"/>
            <a:chOff x="1498611" y="2373924"/>
            <a:chExt cx="8345945" cy="4684713"/>
          </a:xfrm>
        </p:grpSpPr>
        <p:grpSp>
          <p:nvGrpSpPr>
            <p:cNvPr id="6" name="Group 5">
              <a:extLst>
                <a:ext uri="{FF2B5EF4-FFF2-40B4-BE49-F238E27FC236}">
                  <a16:creationId xmlns:a16="http://schemas.microsoft.com/office/drawing/2014/main" id="{DCC6F91E-69C7-1783-5E0E-A6FE2AD41313}"/>
                </a:ext>
              </a:extLst>
            </p:cNvPr>
            <p:cNvGrpSpPr/>
            <p:nvPr/>
          </p:nvGrpSpPr>
          <p:grpSpPr>
            <a:xfrm>
              <a:off x="1498611" y="2373924"/>
              <a:ext cx="8344694" cy="1905000"/>
              <a:chOff x="228600" y="2057400"/>
              <a:chExt cx="8612188" cy="2265506"/>
            </a:xfrm>
          </p:grpSpPr>
          <p:pic>
            <p:nvPicPr>
              <p:cNvPr id="8" name="Picture 7">
                <a:extLst>
                  <a:ext uri="{FF2B5EF4-FFF2-40B4-BE49-F238E27FC236}">
                    <a16:creationId xmlns:a16="http://schemas.microsoft.com/office/drawing/2014/main" id="{5100C797-514B-DDEF-9DB0-8124E7A70F04}"/>
                  </a:ext>
                </a:extLst>
              </p:cNvPr>
              <p:cNvPicPr>
                <a:picLocks noChangeAspect="1"/>
              </p:cNvPicPr>
              <p:nvPr/>
            </p:nvPicPr>
            <p:blipFill>
              <a:blip r:embed="rId2"/>
              <a:stretch>
                <a:fillRect/>
              </a:stretch>
            </p:blipFill>
            <p:spPr>
              <a:xfrm>
                <a:off x="307976" y="2057400"/>
                <a:ext cx="8532812" cy="2265506"/>
              </a:xfrm>
              <a:prstGeom prst="rect">
                <a:avLst/>
              </a:prstGeom>
            </p:spPr>
          </p:pic>
          <p:sp>
            <p:nvSpPr>
              <p:cNvPr id="9" name="Rectangle 8">
                <a:extLst>
                  <a:ext uri="{FF2B5EF4-FFF2-40B4-BE49-F238E27FC236}">
                    <a16:creationId xmlns:a16="http://schemas.microsoft.com/office/drawing/2014/main" id="{5EAAD8B2-99BB-4B25-A12F-998C6B7E73DB}"/>
                  </a:ext>
                </a:extLst>
              </p:cNvPr>
              <p:cNvSpPr/>
              <p:nvPr/>
            </p:nvSpPr>
            <p:spPr bwMode="auto">
              <a:xfrm>
                <a:off x="228600" y="3429000"/>
                <a:ext cx="1295400" cy="228600"/>
              </a:xfrm>
              <a:prstGeom prst="rect">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0" fontAlgn="base" latinLnBrk="0" hangingPunct="0">
                  <a:lnSpc>
                    <a:spcPct val="100000"/>
                  </a:lnSpc>
                  <a:spcBef>
                    <a:spcPct val="0"/>
                  </a:spcBef>
                  <a:spcAft>
                    <a:spcPct val="0"/>
                  </a:spcAft>
                  <a:buClr>
                    <a:srgbClr val="000000"/>
                  </a:buClr>
                  <a:buSzPct val="100000"/>
                  <a:buFont typeface="Times New Roman" panose="02020603050405020304" pitchFamily="18" charset="0"/>
                  <a:buNone/>
                  <a:tabLst/>
                </a:pPr>
                <a:endParaRPr kumimoji="0" lang="en-GB" sz="1800" b="0" i="0" u="none" strike="noStrike" cap="none" normalizeH="0" baseline="0">
                  <a:ln>
                    <a:noFill/>
                  </a:ln>
                  <a:solidFill>
                    <a:schemeClr val="bg1"/>
                  </a:solidFill>
                  <a:effectLst/>
                  <a:latin typeface="Arial" panose="020B0604020202020204" pitchFamily="34" charset="0"/>
                  <a:ea typeface="ＭＳ Ｐゴシック" panose="020B0600070205080204" pitchFamily="34" charset="-128"/>
                </a:endParaRPr>
              </a:p>
            </p:txBody>
          </p:sp>
          <p:sp>
            <p:nvSpPr>
              <p:cNvPr id="10" name="Rectangle 9">
                <a:extLst>
                  <a:ext uri="{FF2B5EF4-FFF2-40B4-BE49-F238E27FC236}">
                    <a16:creationId xmlns:a16="http://schemas.microsoft.com/office/drawing/2014/main" id="{2029B44F-C8B9-68C2-8CEC-7400BC69BE8C}"/>
                  </a:ext>
                </a:extLst>
              </p:cNvPr>
              <p:cNvSpPr/>
              <p:nvPr/>
            </p:nvSpPr>
            <p:spPr bwMode="auto">
              <a:xfrm>
                <a:off x="1524000" y="2400300"/>
                <a:ext cx="1600200" cy="495300"/>
              </a:xfrm>
              <a:prstGeom prst="rect">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0" fontAlgn="base" latinLnBrk="0" hangingPunct="0">
                  <a:lnSpc>
                    <a:spcPct val="100000"/>
                  </a:lnSpc>
                  <a:spcBef>
                    <a:spcPct val="0"/>
                  </a:spcBef>
                  <a:spcAft>
                    <a:spcPct val="0"/>
                  </a:spcAft>
                  <a:buClr>
                    <a:srgbClr val="000000"/>
                  </a:buClr>
                  <a:buSzPct val="100000"/>
                  <a:buFont typeface="Times New Roman" panose="02020603050405020304" pitchFamily="18" charset="0"/>
                  <a:buNone/>
                  <a:tabLst/>
                </a:pPr>
                <a:endParaRPr kumimoji="0" lang="en-GB" sz="1800" b="0" i="0" u="none" strike="noStrike" cap="none" normalizeH="0" baseline="0">
                  <a:ln>
                    <a:noFill/>
                  </a:ln>
                  <a:solidFill>
                    <a:schemeClr val="bg1"/>
                  </a:solidFill>
                  <a:effectLst/>
                  <a:latin typeface="Arial" panose="020B0604020202020204" pitchFamily="34" charset="0"/>
                  <a:ea typeface="ＭＳ Ｐゴシック" panose="020B0600070205080204" pitchFamily="34" charset="-128"/>
                </a:endParaRPr>
              </a:p>
            </p:txBody>
          </p:sp>
        </p:grpSp>
        <p:pic>
          <p:nvPicPr>
            <p:cNvPr id="11" name="Picture 10">
              <a:extLst>
                <a:ext uri="{FF2B5EF4-FFF2-40B4-BE49-F238E27FC236}">
                  <a16:creationId xmlns:a16="http://schemas.microsoft.com/office/drawing/2014/main" id="{0C1240AF-C172-B546-8C1C-494606F48FB0}"/>
                </a:ext>
              </a:extLst>
            </p:cNvPr>
            <p:cNvPicPr>
              <a:picLocks noChangeAspect="1"/>
            </p:cNvPicPr>
            <p:nvPr/>
          </p:nvPicPr>
          <p:blipFill>
            <a:blip r:embed="rId3"/>
            <a:stretch>
              <a:fillRect/>
            </a:stretch>
          </p:blipFill>
          <p:spPr>
            <a:xfrm>
              <a:off x="1554569" y="4018200"/>
              <a:ext cx="8289987" cy="3040437"/>
            </a:xfrm>
            <a:prstGeom prst="rect">
              <a:avLst/>
            </a:prstGeom>
          </p:spPr>
        </p:pic>
      </p:grpSp>
    </p:spTree>
    <p:extLst>
      <p:ext uri="{BB962C8B-B14F-4D97-AF65-F5344CB8AC3E}">
        <p14:creationId xmlns:p14="http://schemas.microsoft.com/office/powerpoint/2010/main" val="36082526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B546C2F-F9E8-883E-D08C-7C352EFF68A5}"/>
              </a:ext>
            </a:extLst>
          </p:cNvPr>
          <p:cNvSpPr txBox="1"/>
          <p:nvPr/>
        </p:nvSpPr>
        <p:spPr>
          <a:xfrm>
            <a:off x="2018165" y="516568"/>
            <a:ext cx="8155668" cy="584775"/>
          </a:xfrm>
          <a:prstGeom prst="rect">
            <a:avLst/>
          </a:prstGeom>
          <a:noFill/>
        </p:spPr>
        <p:txBody>
          <a:bodyPr wrap="square" rtlCol="0" anchor="t">
            <a:spAutoFit/>
          </a:bodyPr>
          <a:lstStyle>
            <a:defPPr>
              <a:defRPr lang="en-US"/>
            </a:defPPr>
            <a:lvl1pPr>
              <a:lnSpc>
                <a:spcPct val="120000"/>
              </a:lnSpc>
              <a:defRPr sz="1400">
                <a:solidFill>
                  <a:schemeClr val="tx1">
                    <a:lumMod val="75000"/>
                    <a:lumOff val="25000"/>
                  </a:schemeClr>
                </a:solidFill>
                <a:latin typeface="Montserrat Medium" panose="00000600000000000000" pitchFamily="50" charset="0"/>
              </a:defRPr>
            </a:lvl1pPr>
          </a:lstStyle>
          <a:p>
            <a:pPr>
              <a:lnSpc>
                <a:spcPct val="100000"/>
              </a:lnSpc>
            </a:pPr>
            <a:r>
              <a:rPr lang="lt-LT" sz="3200" b="1" dirty="0">
                <a:solidFill>
                  <a:schemeClr val="accent1"/>
                </a:solidFill>
                <a:latin typeface="Roboto" panose="02000000000000000000" pitchFamily="2" charset="0"/>
                <a:ea typeface="Roboto" panose="02000000000000000000" pitchFamily="2" charset="0"/>
                <a:cs typeface="Open Sans" panose="020B0606030504020204" pitchFamily="34" charset="0"/>
              </a:rPr>
              <a:t>Paraiškos pildymo langas</a:t>
            </a:r>
            <a:endParaRPr lang="en-US" sz="3200" b="1" dirty="0">
              <a:solidFill>
                <a:schemeClr val="tx1">
                  <a:lumMod val="85000"/>
                  <a:lumOff val="15000"/>
                </a:schemeClr>
              </a:solidFill>
              <a:latin typeface="Roboto" panose="02000000000000000000" pitchFamily="2" charset="0"/>
              <a:ea typeface="Roboto" panose="02000000000000000000" pitchFamily="2" charset="0"/>
              <a:cs typeface="Open Sans" panose="020B0606030504020204" pitchFamily="34" charset="0"/>
            </a:endParaRPr>
          </a:p>
        </p:txBody>
      </p:sp>
      <p:pic>
        <p:nvPicPr>
          <p:cNvPr id="6" name="Picture 5">
            <a:extLst>
              <a:ext uri="{FF2B5EF4-FFF2-40B4-BE49-F238E27FC236}">
                <a16:creationId xmlns:a16="http://schemas.microsoft.com/office/drawing/2014/main" id="{6C6BB896-5968-9AB1-91AF-532649D596AE}"/>
              </a:ext>
            </a:extLst>
          </p:cNvPr>
          <p:cNvPicPr>
            <a:picLocks noChangeAspect="1"/>
          </p:cNvPicPr>
          <p:nvPr/>
        </p:nvPicPr>
        <p:blipFill>
          <a:blip r:embed="rId2"/>
          <a:stretch>
            <a:fillRect/>
          </a:stretch>
        </p:blipFill>
        <p:spPr>
          <a:xfrm>
            <a:off x="1590045" y="1197214"/>
            <a:ext cx="9011908" cy="5144218"/>
          </a:xfrm>
          <a:prstGeom prst="rect">
            <a:avLst/>
          </a:prstGeom>
        </p:spPr>
      </p:pic>
    </p:spTree>
    <p:extLst>
      <p:ext uri="{BB962C8B-B14F-4D97-AF65-F5344CB8AC3E}">
        <p14:creationId xmlns:p14="http://schemas.microsoft.com/office/powerpoint/2010/main" val="41236546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59AC39-06D1-B6C9-F693-E92B644525E4}"/>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48FC7FF3-BD18-869A-704D-92F36D0171F5}"/>
              </a:ext>
            </a:extLst>
          </p:cNvPr>
          <p:cNvPicPr>
            <a:picLocks noChangeAspect="1"/>
          </p:cNvPicPr>
          <p:nvPr/>
        </p:nvPicPr>
        <p:blipFill>
          <a:blip r:embed="rId2"/>
          <a:stretch>
            <a:fillRect/>
          </a:stretch>
        </p:blipFill>
        <p:spPr>
          <a:xfrm>
            <a:off x="1216675" y="310645"/>
            <a:ext cx="9281991" cy="5977804"/>
          </a:xfrm>
          <a:prstGeom prst="rect">
            <a:avLst/>
          </a:prstGeom>
        </p:spPr>
      </p:pic>
    </p:spTree>
    <p:extLst>
      <p:ext uri="{BB962C8B-B14F-4D97-AF65-F5344CB8AC3E}">
        <p14:creationId xmlns:p14="http://schemas.microsoft.com/office/powerpoint/2010/main" val="24974992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668865-7917-CDB9-8F94-A32B1DA4F36A}"/>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AAC5B352-92F3-00D9-32B8-ADC5A1FB35B1}"/>
              </a:ext>
            </a:extLst>
          </p:cNvPr>
          <p:cNvPicPr>
            <a:picLocks noChangeAspect="1"/>
          </p:cNvPicPr>
          <p:nvPr/>
        </p:nvPicPr>
        <p:blipFill>
          <a:blip r:embed="rId2"/>
          <a:stretch>
            <a:fillRect/>
          </a:stretch>
        </p:blipFill>
        <p:spPr>
          <a:xfrm>
            <a:off x="1045007" y="520284"/>
            <a:ext cx="9826776" cy="5287849"/>
          </a:xfrm>
          <a:prstGeom prst="rect">
            <a:avLst/>
          </a:prstGeom>
        </p:spPr>
      </p:pic>
    </p:spTree>
    <p:extLst>
      <p:ext uri="{BB962C8B-B14F-4D97-AF65-F5344CB8AC3E}">
        <p14:creationId xmlns:p14="http://schemas.microsoft.com/office/powerpoint/2010/main" val="34189845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8B0ADE-6A3E-4DEC-CB45-B4C416875CD6}"/>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58F50DFD-CB04-958B-6CFB-B2CD96D15CEC}"/>
              </a:ext>
            </a:extLst>
          </p:cNvPr>
          <p:cNvPicPr>
            <a:picLocks noChangeAspect="1"/>
          </p:cNvPicPr>
          <p:nvPr/>
        </p:nvPicPr>
        <p:blipFill>
          <a:blip r:embed="rId2"/>
          <a:stretch>
            <a:fillRect/>
          </a:stretch>
        </p:blipFill>
        <p:spPr>
          <a:xfrm>
            <a:off x="1222698" y="332629"/>
            <a:ext cx="9746603" cy="6034152"/>
          </a:xfrm>
          <a:prstGeom prst="rect">
            <a:avLst/>
          </a:prstGeom>
        </p:spPr>
      </p:pic>
    </p:spTree>
    <p:extLst>
      <p:ext uri="{BB962C8B-B14F-4D97-AF65-F5344CB8AC3E}">
        <p14:creationId xmlns:p14="http://schemas.microsoft.com/office/powerpoint/2010/main" val="29815007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6C74986E-135C-4B81-819C-B902E68DF38A}"/>
              </a:ext>
            </a:extLst>
          </p:cNvPr>
          <p:cNvSpPr txBox="1"/>
          <p:nvPr/>
        </p:nvSpPr>
        <p:spPr>
          <a:xfrm>
            <a:off x="742115" y="3572685"/>
            <a:ext cx="3378929" cy="365228"/>
          </a:xfrm>
          <a:prstGeom prst="rect">
            <a:avLst/>
          </a:prstGeom>
          <a:noFill/>
        </p:spPr>
        <p:txBody>
          <a:bodyPr wrap="square" lIns="91440" tIns="45720" rIns="91440" bIns="45720" rtlCol="0" anchor="t">
            <a:spAutoFit/>
          </a:bodyPr>
          <a:lstStyle/>
          <a:p>
            <a:pPr>
              <a:lnSpc>
                <a:spcPct val="120000"/>
              </a:lnSpc>
            </a:pPr>
            <a:endParaRPr lang="en-US" sz="1600" dirty="0">
              <a:gradFill>
                <a:gsLst>
                  <a:gs pos="0">
                    <a:schemeClr val="accent1"/>
                  </a:gs>
                  <a:gs pos="100000">
                    <a:schemeClr val="accent2"/>
                  </a:gs>
                </a:gsLst>
                <a:lin ang="10800000" scaled="1"/>
              </a:gradFill>
              <a:latin typeface="Roboto Medium" panose="02000000000000000000" pitchFamily="2" charset="0"/>
              <a:ea typeface="Roboto Medium"/>
            </a:endParaRPr>
          </a:p>
        </p:txBody>
      </p:sp>
      <p:sp>
        <p:nvSpPr>
          <p:cNvPr id="7" name="Rectangle 6">
            <a:extLst>
              <a:ext uri="{FF2B5EF4-FFF2-40B4-BE49-F238E27FC236}">
                <a16:creationId xmlns:a16="http://schemas.microsoft.com/office/drawing/2014/main" id="{FD4C2388-E8DE-45F6-8E36-E4DC50CA89CE}"/>
              </a:ext>
            </a:extLst>
          </p:cNvPr>
          <p:cNvSpPr/>
          <p:nvPr/>
        </p:nvSpPr>
        <p:spPr>
          <a:xfrm>
            <a:off x="742115" y="3999501"/>
            <a:ext cx="3749203" cy="310854"/>
          </a:xfrm>
          <a:prstGeom prst="rect">
            <a:avLst/>
          </a:prstGeom>
        </p:spPr>
        <p:txBody>
          <a:bodyPr wrap="square" lIns="91440" tIns="45720" rIns="91440" bIns="45720" anchor="t">
            <a:spAutoFit/>
          </a:bodyPr>
          <a:lstStyle/>
          <a:p>
            <a:pPr>
              <a:lnSpc>
                <a:spcPct val="130000"/>
              </a:lnSpc>
            </a:pPr>
            <a:endParaRPr lang="en-US" sz="1200" dirty="0">
              <a:solidFill>
                <a:schemeClr val="tx1">
                  <a:lumMod val="65000"/>
                  <a:lumOff val="35000"/>
                </a:schemeClr>
              </a:solidFill>
              <a:latin typeface="Roboto" panose="02000000000000000000" pitchFamily="2" charset="0"/>
              <a:ea typeface="Roboto"/>
              <a:cs typeface="Poppins Light" panose="00000400000000000000" pitchFamily="2" charset="0"/>
            </a:endParaRPr>
          </a:p>
        </p:txBody>
      </p:sp>
      <p:sp>
        <p:nvSpPr>
          <p:cNvPr id="5" name="Rectangle 4">
            <a:extLst>
              <a:ext uri="{FF2B5EF4-FFF2-40B4-BE49-F238E27FC236}">
                <a16:creationId xmlns:a16="http://schemas.microsoft.com/office/drawing/2014/main" id="{0EE9656D-1403-B94F-520C-138897B4BBA6}"/>
              </a:ext>
            </a:extLst>
          </p:cNvPr>
          <p:cNvSpPr/>
          <p:nvPr/>
        </p:nvSpPr>
        <p:spPr>
          <a:xfrm>
            <a:off x="977900" y="3572685"/>
            <a:ext cx="3702956" cy="550920"/>
          </a:xfrm>
          <a:prstGeom prst="rect">
            <a:avLst/>
          </a:prstGeom>
        </p:spPr>
        <p:txBody>
          <a:bodyPr wrap="square">
            <a:spAutoFit/>
          </a:bodyPr>
          <a:lstStyle/>
          <a:p>
            <a:pPr>
              <a:lnSpc>
                <a:spcPct val="130000"/>
              </a:lnSpc>
            </a:pPr>
            <a:r>
              <a:rPr lang="en-US" sz="1200" dirty="0" err="1">
                <a:latin typeface="Roboto" panose="02000000000000000000" pitchFamily="2" charset="0"/>
                <a:ea typeface="Roboto" panose="02000000000000000000" pitchFamily="2" charset="0"/>
                <a:cs typeface="Open Sans" panose="020B0606030504020204" pitchFamily="34" charset="0"/>
              </a:rPr>
              <a:t>Parai</a:t>
            </a:r>
            <a:r>
              <a:rPr lang="lt-LT" sz="1200" dirty="0" err="1">
                <a:latin typeface="Roboto" panose="02000000000000000000" pitchFamily="2" charset="0"/>
                <a:ea typeface="Roboto" panose="02000000000000000000" pitchFamily="2" charset="0"/>
                <a:cs typeface="Open Sans" panose="020B0606030504020204" pitchFamily="34" charset="0"/>
              </a:rPr>
              <a:t>ška</a:t>
            </a:r>
            <a:r>
              <a:rPr lang="lt-LT" sz="1200" dirty="0">
                <a:latin typeface="Roboto" panose="02000000000000000000" pitchFamily="2" charset="0"/>
                <a:ea typeface="Roboto" panose="02000000000000000000" pitchFamily="2" charset="0"/>
                <a:cs typeface="Open Sans" panose="020B0606030504020204" pitchFamily="34" charset="0"/>
              </a:rPr>
              <a:t> automatiškai neišsisaugo. Paraiška išsaugoma paspaudžiant žalią mygtuką „Išsaugoti“.</a:t>
            </a:r>
            <a:endParaRPr lang="en-US" sz="1200" dirty="0">
              <a:latin typeface="Roboto" panose="02000000000000000000" pitchFamily="2" charset="0"/>
              <a:ea typeface="Roboto" panose="02000000000000000000" pitchFamily="2" charset="0"/>
              <a:cs typeface="Open Sans" panose="020B0606030504020204" pitchFamily="34" charset="0"/>
            </a:endParaRPr>
          </a:p>
        </p:txBody>
      </p:sp>
      <p:sp>
        <p:nvSpPr>
          <p:cNvPr id="8" name="Rectangle 5">
            <a:extLst>
              <a:ext uri="{FF2B5EF4-FFF2-40B4-BE49-F238E27FC236}">
                <a16:creationId xmlns:a16="http://schemas.microsoft.com/office/drawing/2014/main" id="{1F7B4EBA-622B-508A-8C03-2127744C774E}"/>
              </a:ext>
            </a:extLst>
          </p:cNvPr>
          <p:cNvSpPr/>
          <p:nvPr/>
        </p:nvSpPr>
        <p:spPr>
          <a:xfrm>
            <a:off x="977900" y="1914087"/>
            <a:ext cx="3702956" cy="1569660"/>
          </a:xfrm>
          <a:prstGeom prst="rect">
            <a:avLst/>
          </a:prstGeom>
        </p:spPr>
        <p:txBody>
          <a:bodyPr wrap="square">
            <a:spAutoFit/>
          </a:bodyPr>
          <a:lstStyle/>
          <a:p>
            <a:r>
              <a:rPr lang="lt-LT" sz="3200" b="1" dirty="0">
                <a:solidFill>
                  <a:schemeClr val="tx1">
                    <a:lumMod val="85000"/>
                    <a:lumOff val="15000"/>
                  </a:schemeClr>
                </a:solidFill>
                <a:latin typeface="Roboto" panose="02000000000000000000" pitchFamily="2" charset="0"/>
                <a:ea typeface="Roboto" panose="02000000000000000000" pitchFamily="2" charset="0"/>
                <a:cs typeface="Open Sans" panose="020B0606030504020204" pitchFamily="34" charset="0"/>
              </a:rPr>
              <a:t>Nepamirškite išsaugoti paraiškos</a:t>
            </a:r>
            <a:r>
              <a:rPr lang="en-US" sz="3200" b="1" dirty="0">
                <a:solidFill>
                  <a:schemeClr val="tx1">
                    <a:lumMod val="85000"/>
                    <a:lumOff val="15000"/>
                  </a:schemeClr>
                </a:solidFill>
                <a:latin typeface="Roboto" panose="02000000000000000000" pitchFamily="2" charset="0"/>
                <a:ea typeface="Roboto" panose="02000000000000000000" pitchFamily="2" charset="0"/>
                <a:cs typeface="Open Sans" panose="020B0606030504020204" pitchFamily="34" charset="0"/>
              </a:rPr>
              <a:t>!</a:t>
            </a:r>
          </a:p>
        </p:txBody>
      </p:sp>
      <p:sp>
        <p:nvSpPr>
          <p:cNvPr id="2" name="TextBox 1">
            <a:extLst>
              <a:ext uri="{FF2B5EF4-FFF2-40B4-BE49-F238E27FC236}">
                <a16:creationId xmlns:a16="http://schemas.microsoft.com/office/drawing/2014/main" id="{E5A61B83-44AC-2414-2103-468611405FC5}"/>
              </a:ext>
            </a:extLst>
          </p:cNvPr>
          <p:cNvSpPr txBox="1"/>
          <p:nvPr/>
        </p:nvSpPr>
        <p:spPr>
          <a:xfrm>
            <a:off x="6510762" y="2093381"/>
            <a:ext cx="4613691" cy="2308324"/>
          </a:xfrm>
          <a:prstGeom prst="rect">
            <a:avLst/>
          </a:prstGeom>
          <a:noFill/>
        </p:spPr>
        <p:txBody>
          <a:bodyPr wrap="square" rtlCol="0">
            <a:spAutoFit/>
          </a:bodyPr>
          <a:lstStyle/>
          <a:p>
            <a:pPr algn="ctr"/>
            <a:r>
              <a:rPr lang="lt-LT" sz="1600" b="1" dirty="0">
                <a:solidFill>
                  <a:schemeClr val="accent2"/>
                </a:solidFill>
              </a:rPr>
              <a:t>Pildymo instrukcija:</a:t>
            </a:r>
          </a:p>
          <a:p>
            <a:pPr algn="ctr"/>
            <a:r>
              <a:rPr lang="pt-BR" sz="1600" dirty="0">
                <a:hlinkClick r:id="rId2">
                  <a:extLst>
                    <a:ext uri="{A12FA001-AC4F-418D-AE19-62706E023703}">
                      <ahyp:hlinkClr xmlns:ahyp="http://schemas.microsoft.com/office/drawing/2018/hyperlinkcolor" val="tx"/>
                    </a:ext>
                  </a:extLst>
                </a:hlinkClick>
              </a:rPr>
              <a:t>PRISIJUNGIMO PRIE SISTEMOS IR PARAISKOS PILDYMO INSTRUKCIJA2025.pdf</a:t>
            </a:r>
            <a:r>
              <a:rPr lang="lt-LT" sz="1600" dirty="0"/>
              <a:t> </a:t>
            </a:r>
          </a:p>
          <a:p>
            <a:pPr algn="ctr"/>
            <a:endParaRPr lang="lt-LT" sz="1600" b="1" dirty="0">
              <a:solidFill>
                <a:schemeClr val="accent2"/>
              </a:solidFill>
            </a:endParaRPr>
          </a:p>
          <a:p>
            <a:pPr algn="ctr"/>
            <a:r>
              <a:rPr lang="lt-LT" sz="1600" b="1" dirty="0">
                <a:solidFill>
                  <a:srgbClr val="0500E0"/>
                </a:solidFill>
              </a:rPr>
              <a:t>Paraiškos pildymas: </a:t>
            </a:r>
            <a:r>
              <a:rPr lang="lt-LT" sz="1600" dirty="0">
                <a:hlinkClick r:id="rId3">
                  <a:extLst>
                    <a:ext uri="{A12FA001-AC4F-418D-AE19-62706E023703}">
                      <ahyp:hlinkClr xmlns:ahyp="http://schemas.microsoft.com/office/drawing/2018/hyperlinkcolor" val="tx"/>
                    </a:ext>
                  </a:extLst>
                </a:hlinkClick>
              </a:rPr>
              <a:t>https://www.youtube.com/watch?v=ZtOLg5WZsyY</a:t>
            </a:r>
            <a:endParaRPr lang="lt-LT" sz="1600" dirty="0"/>
          </a:p>
          <a:p>
            <a:pPr algn="ctr"/>
            <a:endParaRPr lang="lt-LT" sz="1600" dirty="0">
              <a:solidFill>
                <a:srgbClr val="0500E0"/>
              </a:solidFill>
            </a:endParaRPr>
          </a:p>
          <a:p>
            <a:pPr algn="ctr"/>
            <a:r>
              <a:rPr lang="lt-LT" sz="1600" b="1" dirty="0">
                <a:solidFill>
                  <a:srgbClr val="0500E0"/>
                </a:solidFill>
              </a:rPr>
              <a:t>Sąmatos pildymas: </a:t>
            </a:r>
            <a:r>
              <a:rPr lang="lt-LT" sz="1600" dirty="0">
                <a:hlinkClick r:id="rId4">
                  <a:extLst>
                    <a:ext uri="{A12FA001-AC4F-418D-AE19-62706E023703}">
                      <ahyp:hlinkClr xmlns:ahyp="http://schemas.microsoft.com/office/drawing/2018/hyperlinkcolor" val="tx"/>
                    </a:ext>
                  </a:extLst>
                </a:hlinkClick>
              </a:rPr>
              <a:t>https://www.youtube.com/watch?v=ZsNnM0A0apk</a:t>
            </a:r>
            <a:r>
              <a:rPr lang="lt-LT" sz="1600" dirty="0"/>
              <a:t> </a:t>
            </a:r>
            <a:endParaRPr lang="en-GB" sz="1600" dirty="0"/>
          </a:p>
        </p:txBody>
      </p:sp>
    </p:spTree>
    <p:extLst>
      <p:ext uri="{BB962C8B-B14F-4D97-AF65-F5344CB8AC3E}">
        <p14:creationId xmlns:p14="http://schemas.microsoft.com/office/powerpoint/2010/main" val="42949462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0" name="Rectangle 319">
            <a:extLst>
              <a:ext uri="{FF2B5EF4-FFF2-40B4-BE49-F238E27FC236}">
                <a16:creationId xmlns:a16="http://schemas.microsoft.com/office/drawing/2014/main" id="{B7F7EF2C-D18C-45BF-A3C4-9BE46412982A}"/>
              </a:ext>
            </a:extLst>
          </p:cNvPr>
          <p:cNvSpPr/>
          <p:nvPr/>
        </p:nvSpPr>
        <p:spPr>
          <a:xfrm>
            <a:off x="2146695" y="2003523"/>
            <a:ext cx="7898609" cy="2862322"/>
          </a:xfrm>
          <a:prstGeom prst="rect">
            <a:avLst/>
          </a:prstGeom>
        </p:spPr>
        <p:txBody>
          <a:bodyPr wrap="square">
            <a:spAutoFit/>
          </a:bodyPr>
          <a:lstStyle/>
          <a:p>
            <a:pPr algn="ctr"/>
            <a:r>
              <a:rPr lang="lt-LT" sz="4800" b="1" dirty="0">
                <a:solidFill>
                  <a:schemeClr val="bg1"/>
                </a:solidFill>
                <a:latin typeface="Roboto" panose="02000000000000000000" pitchFamily="2" charset="0"/>
                <a:ea typeface="Roboto" panose="02000000000000000000" pitchFamily="2" charset="0"/>
                <a:cs typeface="Open Sans" panose="020B0606030504020204" pitchFamily="34" charset="0"/>
              </a:rPr>
              <a:t>KONKURSO NUOSTATAI</a:t>
            </a:r>
          </a:p>
          <a:p>
            <a:pPr algn="ctr"/>
            <a:endParaRPr lang="lt-LT" sz="4800" b="1" dirty="0">
              <a:solidFill>
                <a:schemeClr val="bg1"/>
              </a:solidFill>
              <a:latin typeface="Roboto" panose="02000000000000000000" pitchFamily="2" charset="0"/>
              <a:ea typeface="Roboto" panose="02000000000000000000" pitchFamily="2" charset="0"/>
              <a:cs typeface="Open Sans" panose="020B0606030504020204" pitchFamily="34" charset="0"/>
            </a:endParaRPr>
          </a:p>
          <a:p>
            <a:pPr algn="ctr"/>
            <a:endParaRPr lang="lt-LT" sz="2800" b="1" dirty="0">
              <a:solidFill>
                <a:schemeClr val="bg1"/>
              </a:solidFill>
              <a:latin typeface="Roboto" panose="02000000000000000000" pitchFamily="2" charset="0"/>
              <a:ea typeface="Roboto" panose="02000000000000000000" pitchFamily="2" charset="0"/>
              <a:cs typeface="Open Sans" panose="020B0606030504020204" pitchFamily="34" charset="0"/>
            </a:endParaRPr>
          </a:p>
          <a:p>
            <a:pPr algn="ctr"/>
            <a:endParaRPr lang="lt-LT" sz="2800" b="1" dirty="0">
              <a:solidFill>
                <a:schemeClr val="bg1"/>
              </a:solidFill>
              <a:latin typeface="Roboto" panose="02000000000000000000" pitchFamily="2" charset="0"/>
              <a:ea typeface="Roboto" panose="02000000000000000000" pitchFamily="2" charset="0"/>
              <a:cs typeface="Open Sans" panose="020B0606030504020204" pitchFamily="34" charset="0"/>
            </a:endParaRPr>
          </a:p>
          <a:p>
            <a:pPr algn="ctr"/>
            <a:endParaRPr lang="en-US" sz="2800" b="1" dirty="0">
              <a:solidFill>
                <a:schemeClr val="bg1"/>
              </a:solidFill>
              <a:latin typeface="Roboto" panose="02000000000000000000" pitchFamily="2" charset="0"/>
              <a:ea typeface="Roboto" panose="02000000000000000000" pitchFamily="2" charset="0"/>
              <a:cs typeface="Open Sans" panose="020B0606030504020204" pitchFamily="34" charset="0"/>
            </a:endParaRPr>
          </a:p>
        </p:txBody>
      </p:sp>
    </p:spTree>
    <p:extLst>
      <p:ext uri="{BB962C8B-B14F-4D97-AF65-F5344CB8AC3E}">
        <p14:creationId xmlns:p14="http://schemas.microsoft.com/office/powerpoint/2010/main" val="9228454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FE9D80-64EA-87EB-E3CE-473DC775881B}"/>
            </a:ext>
          </a:extLst>
        </p:cNvPr>
        <p:cNvGrpSpPr/>
        <p:nvPr/>
      </p:nvGrpSpPr>
      <p:grpSpPr>
        <a:xfrm>
          <a:off x="0" y="0"/>
          <a:ext cx="0" cy="0"/>
          <a:chOff x="0" y="0"/>
          <a:chExt cx="0" cy="0"/>
        </a:xfrm>
      </p:grpSpPr>
      <p:pic>
        <p:nvPicPr>
          <p:cNvPr id="8" name="Graphic 7">
            <a:extLst>
              <a:ext uri="{FF2B5EF4-FFF2-40B4-BE49-F238E27FC236}">
                <a16:creationId xmlns:a16="http://schemas.microsoft.com/office/drawing/2014/main" id="{4281FF18-55DA-1D72-4D79-960ECA15BF40}"/>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rot="19121334">
            <a:off x="8114238" y="1397188"/>
            <a:ext cx="3319272" cy="3983126"/>
          </a:xfrm>
          <a:prstGeom prst="rect">
            <a:avLst/>
          </a:prstGeom>
        </p:spPr>
      </p:pic>
      <p:sp>
        <p:nvSpPr>
          <p:cNvPr id="2" name="Rectangle 1">
            <a:extLst>
              <a:ext uri="{FF2B5EF4-FFF2-40B4-BE49-F238E27FC236}">
                <a16:creationId xmlns:a16="http://schemas.microsoft.com/office/drawing/2014/main" id="{9EBC8EB0-3BE1-708A-5A29-F6F333C5AAF4}"/>
              </a:ext>
            </a:extLst>
          </p:cNvPr>
          <p:cNvSpPr/>
          <p:nvPr/>
        </p:nvSpPr>
        <p:spPr>
          <a:xfrm>
            <a:off x="1333500" y="1479410"/>
            <a:ext cx="5097794" cy="584775"/>
          </a:xfrm>
          <a:prstGeom prst="rect">
            <a:avLst/>
          </a:prstGeom>
        </p:spPr>
        <p:txBody>
          <a:bodyPr wrap="square">
            <a:spAutoFit/>
          </a:bodyPr>
          <a:lstStyle/>
          <a:p>
            <a:r>
              <a:rPr lang="lt-LT" sz="3200" b="1" dirty="0">
                <a:solidFill>
                  <a:schemeClr val="accent3"/>
                </a:solidFill>
                <a:latin typeface="Roboto" panose="02000000000000000000" pitchFamily="2" charset="0"/>
                <a:ea typeface="Roboto" panose="02000000000000000000" pitchFamily="2" charset="0"/>
                <a:cs typeface="Open Sans" panose="020B0606030504020204" pitchFamily="34" charset="0"/>
              </a:rPr>
              <a:t>KONKURSO TIKSLAS</a:t>
            </a:r>
            <a:r>
              <a:rPr lang="en-US" sz="3200" b="1" dirty="0">
                <a:solidFill>
                  <a:schemeClr val="accent3"/>
                </a:solidFill>
                <a:latin typeface="Roboto" panose="02000000000000000000" pitchFamily="2" charset="0"/>
                <a:ea typeface="Roboto" panose="02000000000000000000" pitchFamily="2" charset="0"/>
                <a:cs typeface="Open Sans" panose="020B0606030504020204" pitchFamily="34" charset="0"/>
              </a:rPr>
              <a:t> </a:t>
            </a:r>
          </a:p>
        </p:txBody>
      </p:sp>
      <p:sp>
        <p:nvSpPr>
          <p:cNvPr id="4" name="Rectangle 3">
            <a:extLst>
              <a:ext uri="{FF2B5EF4-FFF2-40B4-BE49-F238E27FC236}">
                <a16:creationId xmlns:a16="http://schemas.microsoft.com/office/drawing/2014/main" id="{467297A0-CFB8-C661-81BC-87C15B3E8778}"/>
              </a:ext>
            </a:extLst>
          </p:cNvPr>
          <p:cNvSpPr/>
          <p:nvPr/>
        </p:nvSpPr>
        <p:spPr>
          <a:xfrm>
            <a:off x="1333501" y="2485492"/>
            <a:ext cx="7011510" cy="1675395"/>
          </a:xfrm>
          <a:prstGeom prst="rect">
            <a:avLst/>
          </a:prstGeom>
        </p:spPr>
        <p:txBody>
          <a:bodyPr wrap="square">
            <a:spAutoFit/>
          </a:bodyPr>
          <a:lstStyle/>
          <a:p>
            <a:pPr algn="just">
              <a:lnSpc>
                <a:spcPts val="2500"/>
              </a:lnSpc>
              <a:buClrTx/>
              <a:buFontTx/>
              <a:buNone/>
            </a:pPr>
            <a:r>
              <a:rPr lang="lt-LT" dirty="0"/>
              <a:t>Atrinkti ir finansuoti jaunimo praktinių įgūdžių ugdymo paslaugas teikiančių organizacijų projektus, siekiant kompleksiškai teikti asmeninių ir socialinių jauno žmogaus įgūdžių ugdymo paslaugas, suteikiant jam žinių ir gebėjimų, leidžiančių integruotis į darbo rinką ir (ar) grįžti į švietimo sistemą.</a:t>
            </a:r>
            <a:endParaRPr lang="lt-LT" altLang="en-US" dirty="0">
              <a:latin typeface="Roboto" panose="02000000000000000000" pitchFamily="2" charset="0"/>
              <a:cs typeface="Poppins Light" panose="00000400000000000000" pitchFamily="2" charset="0"/>
            </a:endParaRPr>
          </a:p>
        </p:txBody>
      </p:sp>
      <p:sp>
        <p:nvSpPr>
          <p:cNvPr id="19" name="Rectangle 18">
            <a:extLst>
              <a:ext uri="{FF2B5EF4-FFF2-40B4-BE49-F238E27FC236}">
                <a16:creationId xmlns:a16="http://schemas.microsoft.com/office/drawing/2014/main" id="{9C370BE6-1B3C-270A-9402-F1A67182A6EE}"/>
              </a:ext>
            </a:extLst>
          </p:cNvPr>
          <p:cNvSpPr/>
          <p:nvPr/>
        </p:nvSpPr>
        <p:spPr>
          <a:xfrm>
            <a:off x="7457819" y="4935839"/>
            <a:ext cx="672721" cy="523220"/>
          </a:xfrm>
          <a:prstGeom prst="rect">
            <a:avLst/>
          </a:prstGeom>
        </p:spPr>
        <p:txBody>
          <a:bodyPr wrap="square">
            <a:spAutoFit/>
          </a:bodyPr>
          <a:lstStyle/>
          <a:p>
            <a:pPr algn="ctr"/>
            <a:endParaRPr lang="en-US" sz="2800" b="1" dirty="0">
              <a:solidFill>
                <a:schemeClr val="accent2"/>
              </a:solidFill>
              <a:latin typeface="Roboto" panose="02000000000000000000" pitchFamily="2" charset="0"/>
              <a:ea typeface="Roboto" panose="02000000000000000000" pitchFamily="2" charset="0"/>
              <a:cs typeface="Open Sans" panose="020B0606030504020204" pitchFamily="34" charset="0"/>
            </a:endParaRPr>
          </a:p>
        </p:txBody>
      </p:sp>
    </p:spTree>
    <p:extLst>
      <p:ext uri="{BB962C8B-B14F-4D97-AF65-F5344CB8AC3E}">
        <p14:creationId xmlns:p14="http://schemas.microsoft.com/office/powerpoint/2010/main" val="26394825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TextBox 36">
            <a:extLst>
              <a:ext uri="{FF2B5EF4-FFF2-40B4-BE49-F238E27FC236}">
                <a16:creationId xmlns:a16="http://schemas.microsoft.com/office/drawing/2014/main" id="{7D390227-383A-3E69-E171-4400D34904BB}"/>
              </a:ext>
            </a:extLst>
          </p:cNvPr>
          <p:cNvSpPr txBox="1"/>
          <p:nvPr/>
        </p:nvSpPr>
        <p:spPr>
          <a:xfrm>
            <a:off x="1149657" y="1944208"/>
            <a:ext cx="10070237" cy="3156633"/>
          </a:xfrm>
          <a:prstGeom prst="rect">
            <a:avLst/>
          </a:prstGeom>
          <a:noFill/>
        </p:spPr>
        <p:txBody>
          <a:bodyPr wrap="square" rtlCol="0" anchor="t">
            <a:spAutoFit/>
          </a:bodyPr>
          <a:lstStyle>
            <a:defPPr>
              <a:defRPr lang="en-US"/>
            </a:defPPr>
            <a:lvl1pPr>
              <a:lnSpc>
                <a:spcPct val="120000"/>
              </a:lnSpc>
              <a:defRPr sz="1400">
                <a:solidFill>
                  <a:schemeClr val="tx1">
                    <a:lumMod val="75000"/>
                    <a:lumOff val="25000"/>
                  </a:schemeClr>
                </a:solidFill>
                <a:latin typeface="Montserrat Medium" panose="00000600000000000000" pitchFamily="50" charset="0"/>
              </a:defRPr>
            </a:lvl1pPr>
          </a:lstStyle>
          <a:p>
            <a:pPr>
              <a:lnSpc>
                <a:spcPct val="100000"/>
              </a:lnSpc>
            </a:pPr>
            <a:r>
              <a:rPr lang="lt-LT" sz="2400" b="1" cap="all" dirty="0" err="1">
                <a:solidFill>
                  <a:schemeClr val="accent1"/>
                </a:solidFill>
                <a:latin typeface="Roboto" panose="02000000000000000000" pitchFamily="2" charset="0"/>
                <a:ea typeface="Roboto" panose="02000000000000000000" pitchFamily="2" charset="0"/>
                <a:cs typeface="Open Sans" panose="020B0606030504020204" pitchFamily="34" charset="0"/>
              </a:rPr>
              <a:t>ProjektŲ</a:t>
            </a:r>
            <a:r>
              <a:rPr lang="lt-LT" sz="2400" b="1" cap="all" dirty="0">
                <a:solidFill>
                  <a:schemeClr val="accent1"/>
                </a:solidFill>
                <a:latin typeface="Roboto" panose="02000000000000000000" pitchFamily="2" charset="0"/>
                <a:ea typeface="Roboto" panose="02000000000000000000" pitchFamily="2" charset="0"/>
                <a:cs typeface="Open Sans" panose="020B0606030504020204" pitchFamily="34" charset="0"/>
              </a:rPr>
              <a:t> ĮGYVENDINIMO laikotarpis (Išlaidos laikomos tinkamomis finansuoti, jei jos patirtos ir apmokėtos ŠIUO laikotarpiu)</a:t>
            </a:r>
          </a:p>
          <a:p>
            <a:pPr algn="ctr">
              <a:lnSpc>
                <a:spcPct val="100000"/>
              </a:lnSpc>
            </a:pPr>
            <a:endParaRPr lang="lt-LT" sz="2400" b="1" cap="all" dirty="0">
              <a:solidFill>
                <a:schemeClr val="accent1"/>
              </a:solidFill>
              <a:latin typeface="Roboto" panose="02000000000000000000" pitchFamily="2" charset="0"/>
              <a:ea typeface="Roboto" panose="02000000000000000000" pitchFamily="2" charset="0"/>
              <a:cs typeface="Open Sans" panose="020B0606030504020204" pitchFamily="34" charset="0"/>
            </a:endParaRPr>
          </a:p>
          <a:p>
            <a:pPr algn="just">
              <a:lnSpc>
                <a:spcPts val="2500"/>
              </a:lnSpc>
            </a:pPr>
            <a:r>
              <a:rPr lang="lt-LT" sz="2000" dirty="0">
                <a:solidFill>
                  <a:schemeClr val="tx1"/>
                </a:solidFill>
                <a:latin typeface="Roboto" panose="02000000000000000000" pitchFamily="2" charset="0"/>
                <a:cs typeface="Poppins Light" panose="00000400000000000000" pitchFamily="2" charset="0"/>
              </a:rPr>
              <a:t>2027 m. sausio 1 d. – 2027 m. gruodžio 31 d. </a:t>
            </a:r>
          </a:p>
          <a:p>
            <a:pPr algn="just">
              <a:lnSpc>
                <a:spcPts val="2500"/>
              </a:lnSpc>
            </a:pPr>
            <a:endParaRPr lang="lt-LT" sz="2000" dirty="0">
              <a:solidFill>
                <a:schemeClr val="tx1"/>
              </a:solidFill>
              <a:latin typeface="Roboto" panose="02000000000000000000" pitchFamily="2" charset="0"/>
              <a:cs typeface="Poppins Light" panose="00000400000000000000" pitchFamily="2" charset="0"/>
            </a:endParaRPr>
          </a:p>
          <a:p>
            <a:pPr algn="just">
              <a:lnSpc>
                <a:spcPts val="2500"/>
              </a:lnSpc>
            </a:pPr>
            <a:r>
              <a:rPr lang="lt-LT" sz="2000" dirty="0">
                <a:solidFill>
                  <a:schemeClr val="tx1"/>
                </a:solidFill>
                <a:latin typeface="Roboto" panose="02000000000000000000" pitchFamily="2" charset="0"/>
                <a:cs typeface="Poppins Light" panose="00000400000000000000" pitchFamily="2" charset="0"/>
              </a:rPr>
              <a:t>Pratęsus finansavimą </a:t>
            </a:r>
            <a:r>
              <a:rPr lang="lt-LT" sz="2000" b="1" dirty="0">
                <a:solidFill>
                  <a:schemeClr val="tx1"/>
                </a:solidFill>
                <a:latin typeface="Roboto" panose="02000000000000000000" pitchFamily="2" charset="0"/>
                <a:cs typeface="Poppins Light" panose="00000400000000000000" pitchFamily="2" charset="0"/>
              </a:rPr>
              <a:t>2028 m. </a:t>
            </a:r>
            <a:r>
              <a:rPr lang="lt-LT" sz="2000" dirty="0">
                <a:solidFill>
                  <a:schemeClr val="tx1"/>
                </a:solidFill>
                <a:latin typeface="Roboto" panose="02000000000000000000" pitchFamily="2" charset="0"/>
                <a:cs typeface="Poppins Light" panose="00000400000000000000" pitchFamily="2" charset="0"/>
              </a:rPr>
              <a:t>– 2028 m. sausio 1 d. – 2028 m gruodžio 31 d.</a:t>
            </a:r>
          </a:p>
          <a:p>
            <a:pPr algn="just">
              <a:lnSpc>
                <a:spcPts val="2500"/>
              </a:lnSpc>
            </a:pPr>
            <a:endParaRPr lang="lt-LT" sz="2000" dirty="0">
              <a:solidFill>
                <a:schemeClr val="tx1"/>
              </a:solidFill>
              <a:latin typeface="Roboto" panose="02000000000000000000" pitchFamily="2" charset="0"/>
              <a:cs typeface="Poppins Light" panose="00000400000000000000" pitchFamily="2" charset="0"/>
            </a:endParaRPr>
          </a:p>
          <a:p>
            <a:pPr algn="just">
              <a:lnSpc>
                <a:spcPts val="2500"/>
              </a:lnSpc>
            </a:pPr>
            <a:r>
              <a:rPr lang="lt-LT" sz="2000" dirty="0">
                <a:solidFill>
                  <a:schemeClr val="tx1"/>
                </a:solidFill>
                <a:latin typeface="Roboto" panose="02000000000000000000" pitchFamily="2" charset="0"/>
                <a:cs typeface="Poppins Light" panose="00000400000000000000" pitchFamily="2" charset="0"/>
              </a:rPr>
              <a:t>Pratęsus finansavimą </a:t>
            </a:r>
            <a:r>
              <a:rPr lang="lt-LT" sz="2000" b="1" dirty="0">
                <a:solidFill>
                  <a:schemeClr val="tx1"/>
                </a:solidFill>
                <a:latin typeface="Roboto" panose="02000000000000000000" pitchFamily="2" charset="0"/>
                <a:cs typeface="Poppins Light" panose="00000400000000000000" pitchFamily="2" charset="0"/>
              </a:rPr>
              <a:t>2029 m. </a:t>
            </a:r>
            <a:r>
              <a:rPr lang="lt-LT" sz="2000" dirty="0">
                <a:solidFill>
                  <a:schemeClr val="tx1"/>
                </a:solidFill>
                <a:latin typeface="Roboto" panose="02000000000000000000" pitchFamily="2" charset="0"/>
                <a:cs typeface="Poppins Light" panose="00000400000000000000" pitchFamily="2" charset="0"/>
              </a:rPr>
              <a:t>– 2029 m. sausio 1 d. – 2029 m gruodžio 31 d.</a:t>
            </a:r>
          </a:p>
        </p:txBody>
      </p:sp>
    </p:spTree>
    <p:extLst>
      <p:ext uri="{BB962C8B-B14F-4D97-AF65-F5344CB8AC3E}">
        <p14:creationId xmlns:p14="http://schemas.microsoft.com/office/powerpoint/2010/main" val="12272761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5A72CD6-DD76-CB42-84B2-DDF5ABCBE5D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rot="18422604">
            <a:off x="8723965" y="1083298"/>
            <a:ext cx="3319272" cy="3983126"/>
          </a:xfrm>
          <a:prstGeom prst="rect">
            <a:avLst/>
          </a:prstGeom>
        </p:spPr>
      </p:pic>
      <p:sp>
        <p:nvSpPr>
          <p:cNvPr id="2" name="Rectangle 1">
            <a:extLst>
              <a:ext uri="{FF2B5EF4-FFF2-40B4-BE49-F238E27FC236}">
                <a16:creationId xmlns:a16="http://schemas.microsoft.com/office/drawing/2014/main" id="{37A65A9F-3E4D-44BE-A762-D6EDDE7EAE19}"/>
              </a:ext>
            </a:extLst>
          </p:cNvPr>
          <p:cNvSpPr/>
          <p:nvPr/>
        </p:nvSpPr>
        <p:spPr>
          <a:xfrm>
            <a:off x="1280850" y="948827"/>
            <a:ext cx="8012900" cy="1077218"/>
          </a:xfrm>
          <a:prstGeom prst="rect">
            <a:avLst/>
          </a:prstGeom>
        </p:spPr>
        <p:txBody>
          <a:bodyPr wrap="square">
            <a:spAutoFit/>
          </a:bodyPr>
          <a:lstStyle/>
          <a:p>
            <a:r>
              <a:rPr lang="lt-LT" sz="3200" b="1" dirty="0">
                <a:solidFill>
                  <a:srgbClr val="0500E0"/>
                </a:solidFill>
                <a:latin typeface="Roboto" panose="02000000000000000000" pitchFamily="2" charset="0"/>
                <a:ea typeface="Roboto" panose="02000000000000000000" pitchFamily="2" charset="0"/>
                <a:cs typeface="Open Sans" panose="020B0606030504020204" pitchFamily="34" charset="0"/>
              </a:rPr>
              <a:t>KONKURSUI NUMATYTA SKIRTI VALSTYBĖS BIUDŽETO LĖŠŲ SUMA</a:t>
            </a:r>
            <a:endParaRPr lang="en-US" sz="3200" b="1" dirty="0">
              <a:solidFill>
                <a:srgbClr val="0500E0"/>
              </a:solidFill>
              <a:latin typeface="Roboto" panose="02000000000000000000" pitchFamily="2" charset="0"/>
              <a:ea typeface="Roboto" panose="02000000000000000000" pitchFamily="2" charset="0"/>
              <a:cs typeface="Open Sans" panose="020B0606030504020204" pitchFamily="34" charset="0"/>
            </a:endParaRPr>
          </a:p>
        </p:txBody>
      </p:sp>
      <p:sp>
        <p:nvSpPr>
          <p:cNvPr id="4" name="Rectangle 3">
            <a:extLst>
              <a:ext uri="{FF2B5EF4-FFF2-40B4-BE49-F238E27FC236}">
                <a16:creationId xmlns:a16="http://schemas.microsoft.com/office/drawing/2014/main" id="{9A33459A-B157-4BA3-875F-A51EA45AF45C}"/>
              </a:ext>
            </a:extLst>
          </p:cNvPr>
          <p:cNvSpPr/>
          <p:nvPr/>
        </p:nvSpPr>
        <p:spPr>
          <a:xfrm>
            <a:off x="752637" y="2337266"/>
            <a:ext cx="11655493" cy="3970318"/>
          </a:xfrm>
          <a:prstGeom prst="rect">
            <a:avLst/>
          </a:prstGeom>
        </p:spPr>
        <p:txBody>
          <a:bodyPr wrap="square">
            <a:spAutoFit/>
          </a:bodyPr>
          <a:lstStyle/>
          <a:p>
            <a:r>
              <a:rPr lang="lt-LT" b="1" dirty="0"/>
              <a:t>2027 m.</a:t>
            </a:r>
            <a:r>
              <a:rPr lang="lt-LT" dirty="0"/>
              <a:t> – 450 000 Eur, iš jų:</a:t>
            </a:r>
            <a:br>
              <a:rPr lang="lt-LT" dirty="0"/>
            </a:br>
            <a:r>
              <a:rPr lang="lt-LT" dirty="0"/>
              <a:t>- didžiausia vienam projektui galima skirti valstybės biudžeto lėšų suma – 170 000 Eur, įgyvendinant projektą trijose apskrityse. Projektą įgyvendinant vienoje apskrityje didžiausia galima skirti valstybės biudžeto lėšų suma – 60 000 Eur;</a:t>
            </a:r>
            <a:br>
              <a:rPr lang="lt-LT" dirty="0"/>
            </a:br>
            <a:r>
              <a:rPr lang="lt-LT" dirty="0"/>
              <a:t>- mažiausia vienam projektui galima skirti valstybės biudžeto lėšų suma – 36 000 Eur.</a:t>
            </a:r>
          </a:p>
          <a:p>
            <a:r>
              <a:rPr lang="lt-LT" b="1" dirty="0"/>
              <a:t>2028 m.</a:t>
            </a:r>
            <a:r>
              <a:rPr lang="lt-LT" dirty="0"/>
              <a:t> – 450 000 Eur, iš jų:</a:t>
            </a:r>
            <a:br>
              <a:rPr lang="lt-LT" dirty="0"/>
            </a:br>
            <a:r>
              <a:rPr lang="lt-LT" dirty="0"/>
              <a:t>- didžiausia vienam projektui galima skirti valstybės biudžeto lėšų suma – 170 000 Eur, įgyvendinant projektą trijose apskrityse. Projektą įgyvendinant vienoje apskrityje didžiausia galima skirti valstybės biudžeto lėšų suma – 60 000 Eur;</a:t>
            </a:r>
            <a:br>
              <a:rPr lang="lt-LT" dirty="0"/>
            </a:br>
            <a:r>
              <a:rPr lang="lt-LT" dirty="0"/>
              <a:t>- mažiausia vienam projektui galima skirti valstybės biudžeto lėšų suma – 36 000 Eur.</a:t>
            </a:r>
          </a:p>
          <a:p>
            <a:r>
              <a:rPr lang="lt-LT" b="1" dirty="0"/>
              <a:t>2029 m.</a:t>
            </a:r>
            <a:r>
              <a:rPr lang="lt-LT" dirty="0"/>
              <a:t> – 450 000 Eur, iš jų:</a:t>
            </a:r>
            <a:br>
              <a:rPr lang="lt-LT" dirty="0"/>
            </a:br>
            <a:r>
              <a:rPr lang="lt-LT" dirty="0"/>
              <a:t>- didžiausia vienam projektui galima skirti valstybės biudžeto lėšų suma – 170 000 Eur, įgyvendinant projektą trijose apskrityse. Projektą įgyvendinant vienoje apskrityje didžiausia galima skirti valstybės biudžeto lėšų suma – 60 000 Eur;</a:t>
            </a:r>
            <a:br>
              <a:rPr lang="lt-LT" dirty="0"/>
            </a:br>
            <a:r>
              <a:rPr lang="lt-LT" dirty="0"/>
              <a:t>- mažiausia vienam projektui galima skirti valstybės biudžeto lėšų suma – 36 000 Eur.</a:t>
            </a:r>
          </a:p>
          <a:p>
            <a:br>
              <a:rPr lang="lt-LT" dirty="0"/>
            </a:br>
            <a:endParaRPr lang="lt-LT" dirty="0"/>
          </a:p>
        </p:txBody>
      </p:sp>
      <p:sp>
        <p:nvSpPr>
          <p:cNvPr id="19" name="Rectangle 18">
            <a:extLst>
              <a:ext uri="{FF2B5EF4-FFF2-40B4-BE49-F238E27FC236}">
                <a16:creationId xmlns:a16="http://schemas.microsoft.com/office/drawing/2014/main" id="{F286E854-B1E4-4E94-A154-14294BF51AB2}"/>
              </a:ext>
            </a:extLst>
          </p:cNvPr>
          <p:cNvSpPr/>
          <p:nvPr/>
        </p:nvSpPr>
        <p:spPr>
          <a:xfrm>
            <a:off x="7457819" y="4935839"/>
            <a:ext cx="672721" cy="523220"/>
          </a:xfrm>
          <a:prstGeom prst="rect">
            <a:avLst/>
          </a:prstGeom>
        </p:spPr>
        <p:txBody>
          <a:bodyPr wrap="square">
            <a:spAutoFit/>
          </a:bodyPr>
          <a:lstStyle/>
          <a:p>
            <a:pPr algn="ctr"/>
            <a:endParaRPr lang="en-US" sz="2800" b="1" dirty="0">
              <a:solidFill>
                <a:schemeClr val="accent2"/>
              </a:solidFill>
              <a:latin typeface="Roboto" panose="02000000000000000000" pitchFamily="2" charset="0"/>
              <a:ea typeface="Roboto" panose="02000000000000000000" pitchFamily="2" charset="0"/>
              <a:cs typeface="Open Sans" panose="020B0606030504020204" pitchFamily="34" charset="0"/>
            </a:endParaRPr>
          </a:p>
        </p:txBody>
      </p:sp>
    </p:spTree>
    <p:extLst>
      <p:ext uri="{BB962C8B-B14F-4D97-AF65-F5344CB8AC3E}">
        <p14:creationId xmlns:p14="http://schemas.microsoft.com/office/powerpoint/2010/main" val="39500972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TextBox 36">
            <a:extLst>
              <a:ext uri="{FF2B5EF4-FFF2-40B4-BE49-F238E27FC236}">
                <a16:creationId xmlns:a16="http://schemas.microsoft.com/office/drawing/2014/main" id="{7D390227-383A-3E69-E171-4400D34904BB}"/>
              </a:ext>
            </a:extLst>
          </p:cNvPr>
          <p:cNvSpPr txBox="1"/>
          <p:nvPr/>
        </p:nvSpPr>
        <p:spPr>
          <a:xfrm>
            <a:off x="1171852" y="905520"/>
            <a:ext cx="9641150" cy="461665"/>
          </a:xfrm>
          <a:prstGeom prst="rect">
            <a:avLst/>
          </a:prstGeom>
          <a:noFill/>
        </p:spPr>
        <p:txBody>
          <a:bodyPr wrap="square" rtlCol="0" anchor="t">
            <a:spAutoFit/>
          </a:bodyPr>
          <a:lstStyle>
            <a:defPPr>
              <a:defRPr lang="en-US"/>
            </a:defPPr>
            <a:lvl1pPr>
              <a:lnSpc>
                <a:spcPct val="120000"/>
              </a:lnSpc>
              <a:defRPr sz="1400">
                <a:solidFill>
                  <a:schemeClr val="tx1">
                    <a:lumMod val="75000"/>
                    <a:lumOff val="25000"/>
                  </a:schemeClr>
                </a:solidFill>
                <a:latin typeface="Montserrat Medium" panose="00000600000000000000" pitchFamily="50" charset="0"/>
              </a:defRPr>
            </a:lvl1pPr>
          </a:lstStyle>
          <a:p>
            <a:pPr algn="ctr">
              <a:lnSpc>
                <a:spcPct val="100000"/>
              </a:lnSpc>
            </a:pPr>
            <a:r>
              <a:rPr lang="lt-LT" sz="2400" b="1" cap="all" dirty="0">
                <a:solidFill>
                  <a:schemeClr val="accent1"/>
                </a:solidFill>
                <a:latin typeface="Roboto" panose="02000000000000000000" pitchFamily="2" charset="0"/>
                <a:ea typeface="Roboto" panose="02000000000000000000" pitchFamily="2" charset="0"/>
                <a:cs typeface="Open Sans" panose="020B0606030504020204" pitchFamily="34" charset="0"/>
              </a:rPr>
              <a:t>Veiklos, kurioms skiriama valstybės biudžeto lėšų</a:t>
            </a:r>
          </a:p>
        </p:txBody>
      </p:sp>
      <p:sp>
        <p:nvSpPr>
          <p:cNvPr id="3" name="TextBox 2">
            <a:extLst>
              <a:ext uri="{FF2B5EF4-FFF2-40B4-BE49-F238E27FC236}">
                <a16:creationId xmlns:a16="http://schemas.microsoft.com/office/drawing/2014/main" id="{CCE0B3F0-B99F-5B19-3FD3-54A011A04201}"/>
              </a:ext>
            </a:extLst>
          </p:cNvPr>
          <p:cNvSpPr txBox="1"/>
          <p:nvPr/>
        </p:nvSpPr>
        <p:spPr>
          <a:xfrm>
            <a:off x="427607" y="1664789"/>
            <a:ext cx="11642473" cy="4247317"/>
          </a:xfrm>
          <a:prstGeom prst="rect">
            <a:avLst/>
          </a:prstGeom>
          <a:noFill/>
        </p:spPr>
        <p:txBody>
          <a:bodyPr wrap="square">
            <a:spAutoFit/>
          </a:bodyPr>
          <a:lstStyle/>
          <a:p>
            <a:pPr marL="285750" indent="-285750">
              <a:buFont typeface="Arial" panose="020B0604020202020204" pitchFamily="34" charset="0"/>
              <a:buChar char="•"/>
            </a:pPr>
            <a:r>
              <a:rPr lang="lt-LT" dirty="0"/>
              <a:t>individualus darbas su jaunimu, siekiant stiprinti jo gebėjimus spręsti kasdienio gyvenimo problemas ir užtikrinti kasdienius poreikius, pildant individualų jauno žmogaus praktinių įgūdžių veiklos planą (Jaunimo praktinių įgūdžių ugdymo tvarkos aprašo, patvirtinto Lietuvos Respublikos socialinės apsaugos ir darbo ministro 2019 m. spalio 15 d. įsakymu Nr. A1-614 „Dėl Darbo su jaunimu tvarkos aprašų patvirtinimo“ priedą);</a:t>
            </a:r>
          </a:p>
          <a:p>
            <a:pPr marL="285750" indent="-285750">
              <a:buFont typeface="Arial" panose="020B0604020202020204" pitchFamily="34" charset="0"/>
              <a:buChar char="•"/>
            </a:pPr>
            <a:r>
              <a:rPr lang="lt-LT" dirty="0"/>
              <a:t>darbas su jaunimo grupėmis, siekiant asmeninių, tarpasmeninių ir profesinių kompetencijų ugdymo;</a:t>
            </a:r>
          </a:p>
          <a:p>
            <a:pPr marL="285750" indent="-285750">
              <a:buFont typeface="Arial" panose="020B0604020202020204" pitchFamily="34" charset="0"/>
              <a:buChar char="•"/>
            </a:pPr>
            <a:r>
              <a:rPr lang="lt-LT" dirty="0"/>
              <a:t>informavimo ir konsultavimo apie galimybes veikla, kuria siekiama patraukliomis formomis ir metodais informuoti ir konsultuoti neaktyvų jauną žmogų, padedant jam spręsti iškylančias problemas, sudaryti palankias sąlygas formuotis jauno žmogaus asmenybei ir jo (</a:t>
            </a:r>
            <a:r>
              <a:rPr lang="lt-LT" dirty="0" err="1"/>
              <a:t>re</a:t>
            </a:r>
            <a:r>
              <a:rPr lang="lt-LT" dirty="0"/>
              <a:t>)integracijai į darbo rinką ar švietimo sistemą;</a:t>
            </a:r>
          </a:p>
          <a:p>
            <a:pPr marL="285750" indent="-285750">
              <a:buFont typeface="Arial" panose="020B0604020202020204" pitchFamily="34" charset="0"/>
              <a:buChar char="•"/>
            </a:pPr>
            <a:r>
              <a:rPr lang="lt-LT" dirty="0"/>
              <a:t>mentorystė jaunam žmogui;</a:t>
            </a:r>
          </a:p>
          <a:p>
            <a:pPr marL="285750" indent="-285750">
              <a:buFont typeface="Arial" panose="020B0604020202020204" pitchFamily="34" charset="0"/>
              <a:buChar char="•"/>
            </a:pPr>
            <a:r>
              <a:rPr lang="lt-LT" dirty="0"/>
              <a:t>palydėjimas, kuriuo siekiama padėti neaktyviam jaunam žmogui išsilaikyti švietimo sistemoje ar darbo rinkoje;</a:t>
            </a:r>
          </a:p>
          <a:p>
            <a:pPr marL="285750" indent="-285750">
              <a:buFont typeface="Arial" panose="020B0604020202020204" pitchFamily="34" charset="0"/>
              <a:buChar char="•"/>
            </a:pPr>
            <a:r>
              <a:rPr lang="lt-LT" dirty="0"/>
              <a:t>specialistų  paslaugo</a:t>
            </a:r>
            <a:r>
              <a:rPr lang="lt-LT" i="1" dirty="0"/>
              <a:t>s </a:t>
            </a:r>
            <a:r>
              <a:rPr lang="lt-LT" dirty="0"/>
              <a:t>(psichologo, socialinio darbuotojo, kalbų specialisto, teisininko, priklausomybių specialisto, sveikatos specialisto);</a:t>
            </a:r>
          </a:p>
          <a:p>
            <a:pPr marL="285750" indent="-285750">
              <a:buFont typeface="Arial" panose="020B0604020202020204" pitchFamily="34" charset="0"/>
              <a:buChar char="•"/>
            </a:pPr>
            <a:r>
              <a:rPr lang="lt-LT" dirty="0"/>
              <a:t>tarpininkavimo veiklos tarp jaunimo, valstybės ir savivaldybių institucijų, įstaigų ir (ar) organizacijų,  kuriomis siekiama, glaudžiai bendradarbiaujant su institucijomis padėti jaunam žmogui (</a:t>
            </a:r>
            <a:r>
              <a:rPr lang="lt-LT" dirty="0" err="1"/>
              <a:t>re</a:t>
            </a:r>
            <a:r>
              <a:rPr lang="lt-LT" dirty="0"/>
              <a:t>)integruotis į darbo rinką, (</a:t>
            </a:r>
            <a:r>
              <a:rPr lang="lt-LT" dirty="0" err="1"/>
              <a:t>re</a:t>
            </a:r>
            <a:r>
              <a:rPr lang="lt-LT" dirty="0"/>
              <a:t>)integruotis į švietimo sistemą.</a:t>
            </a:r>
          </a:p>
        </p:txBody>
      </p:sp>
    </p:spTree>
    <p:extLst>
      <p:ext uri="{BB962C8B-B14F-4D97-AF65-F5344CB8AC3E}">
        <p14:creationId xmlns:p14="http://schemas.microsoft.com/office/powerpoint/2010/main" val="15318347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TextBox 36">
            <a:extLst>
              <a:ext uri="{FF2B5EF4-FFF2-40B4-BE49-F238E27FC236}">
                <a16:creationId xmlns:a16="http://schemas.microsoft.com/office/drawing/2014/main" id="{7D390227-383A-3E69-E171-4400D34904BB}"/>
              </a:ext>
            </a:extLst>
          </p:cNvPr>
          <p:cNvSpPr txBox="1"/>
          <p:nvPr/>
        </p:nvSpPr>
        <p:spPr>
          <a:xfrm>
            <a:off x="630401" y="531465"/>
            <a:ext cx="10644326" cy="461665"/>
          </a:xfrm>
          <a:prstGeom prst="rect">
            <a:avLst/>
          </a:prstGeom>
          <a:noFill/>
        </p:spPr>
        <p:txBody>
          <a:bodyPr wrap="square" rtlCol="0" anchor="t">
            <a:spAutoFit/>
          </a:bodyPr>
          <a:lstStyle>
            <a:defPPr>
              <a:defRPr lang="en-US"/>
            </a:defPPr>
            <a:lvl1pPr>
              <a:lnSpc>
                <a:spcPct val="120000"/>
              </a:lnSpc>
              <a:defRPr sz="1400">
                <a:solidFill>
                  <a:schemeClr val="tx1">
                    <a:lumMod val="75000"/>
                    <a:lumOff val="25000"/>
                  </a:schemeClr>
                </a:solidFill>
                <a:latin typeface="Montserrat Medium" panose="00000600000000000000" pitchFamily="50" charset="0"/>
              </a:defRPr>
            </a:lvl1pPr>
          </a:lstStyle>
          <a:p>
            <a:pPr algn="ctr">
              <a:lnSpc>
                <a:spcPct val="100000"/>
              </a:lnSpc>
            </a:pPr>
            <a:r>
              <a:rPr lang="lt-LT" sz="2400" b="1" cap="all" dirty="0">
                <a:solidFill>
                  <a:schemeClr val="accent1"/>
                </a:solidFill>
                <a:latin typeface="Roboto" panose="02000000000000000000" pitchFamily="2" charset="0"/>
                <a:ea typeface="Roboto" panose="02000000000000000000" pitchFamily="2" charset="0"/>
                <a:cs typeface="Open Sans" panose="020B0606030504020204" pitchFamily="34" charset="0"/>
              </a:rPr>
              <a:t>Reikalavimai PAREIŠKĖJUI I</a:t>
            </a:r>
          </a:p>
        </p:txBody>
      </p:sp>
      <p:sp>
        <p:nvSpPr>
          <p:cNvPr id="3" name="TextBox 2">
            <a:extLst>
              <a:ext uri="{FF2B5EF4-FFF2-40B4-BE49-F238E27FC236}">
                <a16:creationId xmlns:a16="http://schemas.microsoft.com/office/drawing/2014/main" id="{E3A2BC09-D462-A3C5-E6F7-049B50B43B04}"/>
              </a:ext>
            </a:extLst>
          </p:cNvPr>
          <p:cNvSpPr txBox="1"/>
          <p:nvPr/>
        </p:nvSpPr>
        <p:spPr>
          <a:xfrm>
            <a:off x="773837" y="993129"/>
            <a:ext cx="10995376" cy="5078313"/>
          </a:xfrm>
          <a:prstGeom prst="rect">
            <a:avLst/>
          </a:prstGeom>
          <a:noFill/>
        </p:spPr>
        <p:txBody>
          <a:bodyPr wrap="square">
            <a:spAutoFit/>
          </a:bodyPr>
          <a:lstStyle/>
          <a:p>
            <a:pPr marL="285750" indent="-285750" algn="just">
              <a:buFont typeface="Arial" panose="020B0604020202020204" pitchFamily="34" charset="0"/>
              <a:buChar char="•"/>
            </a:pPr>
            <a:r>
              <a:rPr lang="lt-LT" dirty="0"/>
              <a:t>pareiškėjas yra juridinis asmuo, kuris priklauso Nuostatų 2.10. papunktyje nurodytų juridinių asmenų, paraiškos teikimo dieną turinčių teisę teikti paraiškas, grupei ir kurio vienas iš veiklos tikslų – atlikti darbą su jaunimu, įtvirtintas pareiškėjo steigimo dokumentuose (nuostatuose, įstatuose ir pan.);</a:t>
            </a:r>
            <a:endParaRPr lang="en-US" dirty="0"/>
          </a:p>
          <a:p>
            <a:pPr marL="285750" indent="-285750" algn="just">
              <a:buFont typeface="Arial" panose="020B0604020202020204" pitchFamily="34" charset="0"/>
              <a:buChar char="•"/>
            </a:pPr>
            <a:r>
              <a:rPr lang="lt-LT" dirty="0"/>
              <a:t>pareiškėjas paraiškos teikimo dieną nėra likviduojamas (pagal viešus Juridinių asmenų registro duomenis);</a:t>
            </a:r>
            <a:endParaRPr lang="en-US" dirty="0"/>
          </a:p>
          <a:p>
            <a:pPr marL="285750" indent="-285750" algn="just">
              <a:buFont typeface="Arial" panose="020B0604020202020204" pitchFamily="34" charset="0"/>
              <a:buChar char="•"/>
            </a:pPr>
            <a:r>
              <a:rPr lang="lt-LT" dirty="0"/>
              <a:t>pareiškėjas paraiškos teikimo dieną nėra skolingas Lietuvos Respublikos valstybinio socialinio draudimo fondo biudžetui (pagal Valstybinio socialinio draudimo fondo valdybos prie Socialinės apsaugos ir darbo ministerijos</a:t>
            </a:r>
            <a:r>
              <a:rPr lang="en-US" dirty="0"/>
              <a:t> </a:t>
            </a:r>
            <a:r>
              <a:rPr lang="lt-LT" dirty="0"/>
              <a:t>viešus duomenis) daugiau nei 10 bazinės socialinės išmokos dydžių;</a:t>
            </a:r>
            <a:endParaRPr lang="en-US" dirty="0"/>
          </a:p>
          <a:p>
            <a:pPr marL="285750" indent="-285750" algn="just">
              <a:buFont typeface="Arial" panose="020B0604020202020204" pitchFamily="34" charset="0"/>
              <a:buChar char="•"/>
            </a:pPr>
            <a:r>
              <a:rPr lang="lt-LT" dirty="0"/>
              <a:t>vadovaujantis Lietuvos Respublikos mokesčių administravimo įstatymo 401 straipsniu, pareiškėjas paraiškos teikimo dieną atitinka minimalius patikimo mokesčių mokėtojo kriterijus (pagal viešus Valstybinės mokesčių</a:t>
            </a:r>
            <a:r>
              <a:rPr lang="en-US" dirty="0"/>
              <a:t> </a:t>
            </a:r>
            <a:r>
              <a:rPr lang="lt-LT" dirty="0"/>
              <a:t>inspekcijos duomenis);</a:t>
            </a:r>
            <a:endParaRPr lang="en-US" dirty="0"/>
          </a:p>
          <a:p>
            <a:pPr marL="285750" indent="-285750" algn="just">
              <a:buFont typeface="Arial" panose="020B0604020202020204" pitchFamily="34" charset="0"/>
              <a:buChar char="•"/>
            </a:pPr>
            <a:r>
              <a:rPr lang="lt-LT" dirty="0"/>
              <a:t>jei pareiškėjas veikia pagal Nevyriausybinių organizacijų plėtros įstatymą, vykdantis asociacijų, labdaros ir paramos fondų, viešųjų įstaigų, tradicinių religinių bendrijų ir bendruomenių veiklą, paraiškos teikimo dieną privalo Juridinių asmenų registre turėti žymą, patvirtinančią, kad juridinis asmuo yra nevyriausybinė organizacija (patvirtina paraiškoje ir (ar) deklaracijoje), taip pat patvirtinti (paraiškoje ir (ar) deklaracijoje), kad jam nėra taikomas ribojimas gauti valstybės biudžeto lėšų pagal Nevyriausybinių organizacijų plėtros įstatymo 10 straipsnio 1 dalyje nurodytus kriterijus;</a:t>
            </a:r>
            <a:endParaRPr lang="en-US" dirty="0"/>
          </a:p>
          <a:p>
            <a:pPr marL="285750" indent="-285750" algn="just">
              <a:buFont typeface="Arial" panose="020B0604020202020204" pitchFamily="34" charset="0"/>
              <a:buChar char="•"/>
            </a:pPr>
            <a:r>
              <a:rPr lang="lt-LT" dirty="0"/>
              <a:t>pareiškėjas, kuris yra nevyriausybinė organizacija, teisės aktų nustatyta tvarka yra pateikęs finansinių ataskaitų rinkinius, veiklos ataskaitą Juridinių asmenų registrui (išskyrus religines bendruomenes ir religines bendrijas);</a:t>
            </a:r>
          </a:p>
        </p:txBody>
      </p:sp>
    </p:spTree>
    <p:extLst>
      <p:ext uri="{BB962C8B-B14F-4D97-AF65-F5344CB8AC3E}">
        <p14:creationId xmlns:p14="http://schemas.microsoft.com/office/powerpoint/2010/main" val="8927797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255A6C-CDA1-1753-874F-5396F605A83E}"/>
            </a:ext>
          </a:extLst>
        </p:cNvPr>
        <p:cNvGrpSpPr/>
        <p:nvPr/>
      </p:nvGrpSpPr>
      <p:grpSpPr>
        <a:xfrm>
          <a:off x="0" y="0"/>
          <a:ext cx="0" cy="0"/>
          <a:chOff x="0" y="0"/>
          <a:chExt cx="0" cy="0"/>
        </a:xfrm>
      </p:grpSpPr>
      <p:sp>
        <p:nvSpPr>
          <p:cNvPr id="37" name="TextBox 36">
            <a:extLst>
              <a:ext uri="{FF2B5EF4-FFF2-40B4-BE49-F238E27FC236}">
                <a16:creationId xmlns:a16="http://schemas.microsoft.com/office/drawing/2014/main" id="{75AE0641-AE36-6830-72E6-2954320A3DAA}"/>
              </a:ext>
            </a:extLst>
          </p:cNvPr>
          <p:cNvSpPr txBox="1"/>
          <p:nvPr/>
        </p:nvSpPr>
        <p:spPr>
          <a:xfrm>
            <a:off x="630401" y="531465"/>
            <a:ext cx="10644326" cy="461665"/>
          </a:xfrm>
          <a:prstGeom prst="rect">
            <a:avLst/>
          </a:prstGeom>
          <a:noFill/>
        </p:spPr>
        <p:txBody>
          <a:bodyPr wrap="square" rtlCol="0" anchor="t">
            <a:spAutoFit/>
          </a:bodyPr>
          <a:lstStyle>
            <a:defPPr>
              <a:defRPr lang="en-US"/>
            </a:defPPr>
            <a:lvl1pPr>
              <a:lnSpc>
                <a:spcPct val="120000"/>
              </a:lnSpc>
              <a:defRPr sz="1400">
                <a:solidFill>
                  <a:schemeClr val="tx1">
                    <a:lumMod val="75000"/>
                    <a:lumOff val="25000"/>
                  </a:schemeClr>
                </a:solidFill>
                <a:latin typeface="Montserrat Medium" panose="00000600000000000000" pitchFamily="50" charset="0"/>
              </a:defRPr>
            </a:lvl1pPr>
          </a:lstStyle>
          <a:p>
            <a:pPr algn="ctr">
              <a:lnSpc>
                <a:spcPct val="100000"/>
              </a:lnSpc>
            </a:pPr>
            <a:r>
              <a:rPr lang="lt-LT" sz="2400" b="1" cap="all" dirty="0">
                <a:solidFill>
                  <a:schemeClr val="accent1"/>
                </a:solidFill>
                <a:latin typeface="Roboto" panose="02000000000000000000" pitchFamily="2" charset="0"/>
                <a:ea typeface="Roboto" panose="02000000000000000000" pitchFamily="2" charset="0"/>
                <a:cs typeface="Open Sans" panose="020B0606030504020204" pitchFamily="34" charset="0"/>
              </a:rPr>
              <a:t>Reikalavimai PAREIŠKĖJUI II</a:t>
            </a:r>
          </a:p>
        </p:txBody>
      </p:sp>
      <p:sp>
        <p:nvSpPr>
          <p:cNvPr id="3" name="TextBox 2">
            <a:extLst>
              <a:ext uri="{FF2B5EF4-FFF2-40B4-BE49-F238E27FC236}">
                <a16:creationId xmlns:a16="http://schemas.microsoft.com/office/drawing/2014/main" id="{18B2550E-3679-1D36-09C0-E75972B95C79}"/>
              </a:ext>
            </a:extLst>
          </p:cNvPr>
          <p:cNvSpPr txBox="1"/>
          <p:nvPr/>
        </p:nvSpPr>
        <p:spPr>
          <a:xfrm>
            <a:off x="630401" y="1067162"/>
            <a:ext cx="10644326" cy="5632311"/>
          </a:xfrm>
          <a:prstGeom prst="rect">
            <a:avLst/>
          </a:prstGeom>
          <a:noFill/>
        </p:spPr>
        <p:txBody>
          <a:bodyPr wrap="square">
            <a:spAutoFit/>
          </a:bodyPr>
          <a:lstStyle/>
          <a:p>
            <a:pPr marR="0" algn="just">
              <a:spcBef>
                <a:spcPts val="0"/>
              </a:spcBef>
              <a:spcAft>
                <a:spcPts val="0"/>
              </a:spcAft>
            </a:pPr>
            <a:r>
              <a:rPr lang="lt-LT" dirty="0"/>
              <a:t>pareiškėjas, kuris yra nevyriausybinė organizacija, savo interneto svetainėje (jei ją turi), yra paskelbęs metinių finansinių ataskaitų rinkinį, veiklos ataskaitą kartu su auditoriaus išvada (tais atvejais, kai finansinių ataskaitų auditas atliktas), taip pat metinę ataskaitą ne mažiau kaip už paskutinius 3 finansinius metus (arba visą pareiškėjo veikimo laikotarpį, jei pareiškėjo veiklos trukmė trumpesnė nei 3 metai), išskyrus fizinių asmenų asmens duomenis, kurie pagal įstatymus, reglamentuojančius fizinių asmenų asmens duomenų apsaugą, viešai neskelbiami;</a:t>
            </a:r>
            <a:br>
              <a:rPr lang="lt-LT" dirty="0"/>
            </a:br>
            <a:br>
              <a:rPr lang="lt-LT" dirty="0"/>
            </a:br>
            <a:r>
              <a:rPr lang="lt-LT" dirty="0"/>
              <a:t>pareiškėjas, projekto vykdytojas paraiškos pateikimo dieną turi būti akredituota PIU organizacija ir užtikrinti akreditacijos galiojimą visą projekto įgyvendinimo laikotarpį;</a:t>
            </a:r>
            <a:br>
              <a:rPr lang="lt-LT" dirty="0"/>
            </a:br>
            <a:br>
              <a:rPr lang="lt-LT" dirty="0"/>
            </a:br>
            <a:r>
              <a:rPr lang="lt-LT" dirty="0"/>
              <a:t>pareiškėjo projektui prašoma skirti valstybės biudžeto lėšų suma nėra mažesnė negu Nuostatų 14 punkte nurodyta mažiausia vienam projektui galima skirti valstybės biudžeto lėšų suma ir nėra didesnė už minėtame Nuostatų punkte numatytą didžiausią vienam projektui galimą skirti valstybės biudžeto lėšų sumą;</a:t>
            </a:r>
            <a:br>
              <a:rPr lang="lt-LT" dirty="0"/>
            </a:br>
            <a:br>
              <a:rPr lang="lt-LT" dirty="0"/>
            </a:br>
            <a:r>
              <a:rPr lang="lt-LT" dirty="0"/>
              <a:t>įstaigoje tiesioginį darbą su jaunimu dirba bent vienas jaunimo darbuotojas, kuris turi ne mažesnę nei 1 metų darbo patirtį su socialinę atskirtį patiriančiu ir (ar) mažiau galimybių turinčiu jaunimu (būtina pateikti dokumentus, nurodytus Nuostatų 35.5 papunktyje);</a:t>
            </a:r>
            <a:br>
              <a:rPr lang="lt-LT" dirty="0"/>
            </a:br>
            <a:br>
              <a:rPr lang="lt-LT" dirty="0"/>
            </a:br>
            <a:r>
              <a:rPr lang="lt-LT" dirty="0"/>
              <a:t>pareiškėjas, projekto vykdytojas privalo paslaugų teikimą užtikrinti ne mažiau kaip vienoje ir ne daugiau kaip trijose Nuostatų 13 punkte nurodytose apskrityse.</a:t>
            </a:r>
          </a:p>
        </p:txBody>
      </p:sp>
    </p:spTree>
    <p:extLst>
      <p:ext uri="{BB962C8B-B14F-4D97-AF65-F5344CB8AC3E}">
        <p14:creationId xmlns:p14="http://schemas.microsoft.com/office/powerpoint/2010/main" val="20924256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B86AAB-3330-B705-F144-253F979CA41C}"/>
            </a:ext>
          </a:extLst>
        </p:cNvPr>
        <p:cNvGrpSpPr/>
        <p:nvPr/>
      </p:nvGrpSpPr>
      <p:grpSpPr>
        <a:xfrm>
          <a:off x="0" y="0"/>
          <a:ext cx="0" cy="0"/>
          <a:chOff x="0" y="0"/>
          <a:chExt cx="0" cy="0"/>
        </a:xfrm>
      </p:grpSpPr>
      <p:sp>
        <p:nvSpPr>
          <p:cNvPr id="37" name="TextBox 36">
            <a:extLst>
              <a:ext uri="{FF2B5EF4-FFF2-40B4-BE49-F238E27FC236}">
                <a16:creationId xmlns:a16="http://schemas.microsoft.com/office/drawing/2014/main" id="{11E972B7-B6D8-4CA8-7DE4-7687CB7352A2}"/>
              </a:ext>
            </a:extLst>
          </p:cNvPr>
          <p:cNvSpPr txBox="1"/>
          <p:nvPr/>
        </p:nvSpPr>
        <p:spPr>
          <a:xfrm>
            <a:off x="630401" y="531465"/>
            <a:ext cx="10644326" cy="830997"/>
          </a:xfrm>
          <a:prstGeom prst="rect">
            <a:avLst/>
          </a:prstGeom>
          <a:noFill/>
        </p:spPr>
        <p:txBody>
          <a:bodyPr wrap="square" rtlCol="0" anchor="t">
            <a:spAutoFit/>
          </a:bodyPr>
          <a:lstStyle>
            <a:defPPr>
              <a:defRPr lang="en-US"/>
            </a:defPPr>
            <a:lvl1pPr>
              <a:lnSpc>
                <a:spcPct val="120000"/>
              </a:lnSpc>
              <a:defRPr sz="1400">
                <a:solidFill>
                  <a:schemeClr val="tx1">
                    <a:lumMod val="75000"/>
                    <a:lumOff val="25000"/>
                  </a:schemeClr>
                </a:solidFill>
                <a:latin typeface="Montserrat Medium" panose="00000600000000000000" pitchFamily="50" charset="0"/>
              </a:defRPr>
            </a:lvl1pPr>
          </a:lstStyle>
          <a:p>
            <a:pPr algn="ctr">
              <a:lnSpc>
                <a:spcPct val="100000"/>
              </a:lnSpc>
            </a:pPr>
            <a:r>
              <a:rPr lang="lt-LT" sz="2400" b="1" cap="all" dirty="0">
                <a:solidFill>
                  <a:schemeClr val="accent1"/>
                </a:solidFill>
                <a:latin typeface="Roboto" panose="02000000000000000000" pitchFamily="2" charset="0"/>
                <a:ea typeface="Roboto" panose="02000000000000000000" pitchFamily="2" charset="0"/>
                <a:cs typeface="Open Sans" panose="020B0606030504020204" pitchFamily="34" charset="0"/>
              </a:rPr>
              <a:t>Kartu su paraiška privaloma pateikti skaitmenines arba elektronines šių dokumentų kopijas:</a:t>
            </a:r>
          </a:p>
        </p:txBody>
      </p:sp>
      <p:sp>
        <p:nvSpPr>
          <p:cNvPr id="3" name="TextBox 2">
            <a:extLst>
              <a:ext uri="{FF2B5EF4-FFF2-40B4-BE49-F238E27FC236}">
                <a16:creationId xmlns:a16="http://schemas.microsoft.com/office/drawing/2014/main" id="{86EB0FCB-4130-2231-3E8F-7A9D85376261}"/>
              </a:ext>
            </a:extLst>
          </p:cNvPr>
          <p:cNvSpPr txBox="1"/>
          <p:nvPr/>
        </p:nvSpPr>
        <p:spPr>
          <a:xfrm>
            <a:off x="532078" y="1970328"/>
            <a:ext cx="10832256" cy="3785652"/>
          </a:xfrm>
          <a:prstGeom prst="rect">
            <a:avLst/>
          </a:prstGeom>
          <a:noFill/>
        </p:spPr>
        <p:txBody>
          <a:bodyPr wrap="square">
            <a:spAutoFit/>
          </a:bodyPr>
          <a:lstStyle/>
          <a:p>
            <a:pPr marL="285750" indent="-285750" algn="just">
              <a:buFont typeface="Arial" panose="020B0604020202020204" pitchFamily="34" charset="0"/>
              <a:buChar char="•"/>
            </a:pPr>
            <a:r>
              <a:rPr lang="lt-LT" sz="2000" dirty="0">
                <a:latin typeface="Roboto" panose="02000000000000000000" pitchFamily="2" charset="0"/>
                <a:cs typeface="Poppins Light" panose="00000400000000000000" pitchFamily="2" charset="0"/>
              </a:rPr>
              <a:t>35.1. jei paraišką teikia religinė bendruomenė ar bendrija, – pareiškėjo steigimo dokumento (jei pareiškėjas neturi savo statuto ar įstatų, jis turi pateikti savo kompetentingos vadovybės raštą, patvirtinantį, kad pareiškėjas pagal religinės bendrijos kanonus ar statutus turi teisę vykdyti atitinkamą veiklą);</a:t>
            </a:r>
          </a:p>
          <a:p>
            <a:pPr marL="285750" indent="-285750" algn="just">
              <a:buFont typeface="Arial" panose="020B0604020202020204" pitchFamily="34" charset="0"/>
              <a:buChar char="•"/>
            </a:pPr>
            <a:r>
              <a:rPr lang="lt-LT" sz="2000" dirty="0">
                <a:latin typeface="Roboto" panose="02000000000000000000" pitchFamily="2" charset="0"/>
                <a:cs typeface="Poppins Light" panose="00000400000000000000" pitchFamily="2" charset="0"/>
              </a:rPr>
              <a:t>35.2. dokumentų, patvirtinančių pareiškėjo teisę naudotis nekilnojamuoju turtu, jei patalpoms išlaikyti prašoma valstybės biudžeto lėšų (pvz., nuomos, panaudos sutarčių);</a:t>
            </a:r>
          </a:p>
          <a:p>
            <a:pPr marL="285750" indent="-285750" algn="just">
              <a:buFont typeface="Arial" panose="020B0604020202020204" pitchFamily="34" charset="0"/>
              <a:buChar char="•"/>
            </a:pPr>
            <a:r>
              <a:rPr lang="lt-LT" sz="2000" dirty="0">
                <a:latin typeface="Roboto" panose="02000000000000000000" pitchFamily="2" charset="0"/>
                <a:cs typeface="Poppins Light" panose="00000400000000000000" pitchFamily="2" charset="0"/>
              </a:rPr>
              <a:t>35.3. jei pareiškėjui atstovauja ne jo vadovas, – dokumento, patvirtinančio asmens teisę veikti pareiškėjo vardu (pvz., įgaliojimo, sutarties);</a:t>
            </a:r>
          </a:p>
          <a:p>
            <a:pPr marL="285750" indent="-285750" algn="just">
              <a:buFont typeface="Arial" panose="020B0604020202020204" pitchFamily="34" charset="0"/>
              <a:buChar char="•"/>
            </a:pPr>
            <a:r>
              <a:rPr lang="lt-LT" sz="2000" dirty="0">
                <a:latin typeface="Roboto" panose="02000000000000000000" pitchFamily="2" charset="0"/>
                <a:cs typeface="Poppins Light" panose="00000400000000000000" pitchFamily="2" charset="0"/>
              </a:rPr>
              <a:t>35.4. asmens, turinčio teisę veikti pareiškėjo vardu, pasirašytos deklaracijos (Nuostatų 1 priedas);</a:t>
            </a:r>
          </a:p>
          <a:p>
            <a:pPr marL="285750" indent="-285750" algn="just">
              <a:buFont typeface="Arial" panose="020B0604020202020204" pitchFamily="34" charset="0"/>
              <a:buChar char="•"/>
            </a:pPr>
            <a:r>
              <a:rPr lang="lt-LT" sz="2000" dirty="0">
                <a:latin typeface="Roboto" panose="02000000000000000000" pitchFamily="2" charset="0"/>
                <a:cs typeface="Poppins Light" panose="00000400000000000000" pitchFamily="2" charset="0"/>
              </a:rPr>
              <a:t>35.5. dokumentų, pagrindžiančių vykdytojų ne mažesnę nei 1 metų darbo patirtį su socialinę atskirtį patiriančiu ir (ar) mažiau galimybių turinčiu jaunimu;</a:t>
            </a:r>
            <a:endParaRPr lang="lt-LT" dirty="0">
              <a:latin typeface="Roboto" panose="02000000000000000000" pitchFamily="2" charset="0"/>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33788709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72625A-4A71-AFE1-FA55-D9FF86B9C539}"/>
            </a:ext>
          </a:extLst>
        </p:cNvPr>
        <p:cNvGrpSpPr/>
        <p:nvPr/>
      </p:nvGrpSpPr>
      <p:grpSpPr>
        <a:xfrm>
          <a:off x="0" y="0"/>
          <a:ext cx="0" cy="0"/>
          <a:chOff x="0" y="0"/>
          <a:chExt cx="0" cy="0"/>
        </a:xfrm>
      </p:grpSpPr>
      <p:sp>
        <p:nvSpPr>
          <p:cNvPr id="37" name="TextBox 36">
            <a:extLst>
              <a:ext uri="{FF2B5EF4-FFF2-40B4-BE49-F238E27FC236}">
                <a16:creationId xmlns:a16="http://schemas.microsoft.com/office/drawing/2014/main" id="{5BE20D09-17A5-9722-070E-6DEF10817B8D}"/>
              </a:ext>
            </a:extLst>
          </p:cNvPr>
          <p:cNvSpPr txBox="1"/>
          <p:nvPr/>
        </p:nvSpPr>
        <p:spPr>
          <a:xfrm>
            <a:off x="630401" y="531465"/>
            <a:ext cx="10644326" cy="830997"/>
          </a:xfrm>
          <a:prstGeom prst="rect">
            <a:avLst/>
          </a:prstGeom>
          <a:noFill/>
        </p:spPr>
        <p:txBody>
          <a:bodyPr wrap="square" rtlCol="0" anchor="t">
            <a:spAutoFit/>
          </a:bodyPr>
          <a:lstStyle>
            <a:defPPr>
              <a:defRPr lang="en-US"/>
            </a:defPPr>
            <a:lvl1pPr>
              <a:lnSpc>
                <a:spcPct val="120000"/>
              </a:lnSpc>
              <a:defRPr sz="1400">
                <a:solidFill>
                  <a:schemeClr val="tx1">
                    <a:lumMod val="75000"/>
                    <a:lumOff val="25000"/>
                  </a:schemeClr>
                </a:solidFill>
                <a:latin typeface="Montserrat Medium" panose="00000600000000000000" pitchFamily="50" charset="0"/>
              </a:defRPr>
            </a:lvl1pPr>
          </a:lstStyle>
          <a:p>
            <a:pPr algn="ctr">
              <a:lnSpc>
                <a:spcPct val="100000"/>
              </a:lnSpc>
            </a:pPr>
            <a:r>
              <a:rPr lang="lt-LT" sz="2400" b="1" cap="all" dirty="0">
                <a:solidFill>
                  <a:schemeClr val="accent1"/>
                </a:solidFill>
                <a:latin typeface="Roboto" panose="02000000000000000000" pitchFamily="2" charset="0"/>
                <a:ea typeface="Roboto" panose="02000000000000000000" pitchFamily="2" charset="0"/>
                <a:cs typeface="Open Sans" panose="020B0606030504020204" pitchFamily="34" charset="0"/>
              </a:rPr>
              <a:t>Kartu su paraiška privaloma pateikti skaitmenines arba elektronines šių dokumentų kopijas:</a:t>
            </a:r>
          </a:p>
        </p:txBody>
      </p:sp>
      <p:sp>
        <p:nvSpPr>
          <p:cNvPr id="3" name="TextBox 2">
            <a:extLst>
              <a:ext uri="{FF2B5EF4-FFF2-40B4-BE49-F238E27FC236}">
                <a16:creationId xmlns:a16="http://schemas.microsoft.com/office/drawing/2014/main" id="{A1EBD041-A4BA-6F45-C13B-4E3080E9C8BC}"/>
              </a:ext>
            </a:extLst>
          </p:cNvPr>
          <p:cNvSpPr txBox="1"/>
          <p:nvPr/>
        </p:nvSpPr>
        <p:spPr>
          <a:xfrm>
            <a:off x="630401" y="2149579"/>
            <a:ext cx="10644326" cy="4062651"/>
          </a:xfrm>
          <a:prstGeom prst="rect">
            <a:avLst/>
          </a:prstGeom>
          <a:noFill/>
        </p:spPr>
        <p:txBody>
          <a:bodyPr wrap="square">
            <a:spAutoFit/>
          </a:bodyPr>
          <a:lstStyle/>
          <a:p>
            <a:pPr marL="342900" marR="0" indent="-342900" algn="just">
              <a:spcBef>
                <a:spcPts val="0"/>
              </a:spcBef>
              <a:spcAft>
                <a:spcPts val="0"/>
              </a:spcAft>
              <a:buFont typeface="Arial" panose="020B0604020202020204" pitchFamily="34" charset="0"/>
              <a:buChar char="•"/>
            </a:pPr>
            <a:r>
              <a:rPr lang="lt-LT" sz="2000" dirty="0">
                <a:latin typeface="Roboto" panose="02000000000000000000" pitchFamily="2" charset="0"/>
                <a:ea typeface="Roboto" panose="02000000000000000000" pitchFamily="2" charset="0"/>
                <a:cs typeface="Roboto" panose="02000000000000000000" pitchFamily="2" charset="0"/>
              </a:rPr>
              <a:t>35.6. dokumentų, patvirtinančių vykdytojų atitiktį jaunimo darbuotojams keliamiems reikalavimams, kopijas:</a:t>
            </a:r>
            <a:endParaRPr lang="en-US" sz="2000" dirty="0">
              <a:latin typeface="Roboto" panose="02000000000000000000" pitchFamily="2" charset="0"/>
              <a:ea typeface="Roboto" panose="02000000000000000000" pitchFamily="2" charset="0"/>
              <a:cs typeface="Roboto" panose="02000000000000000000" pitchFamily="2" charset="0"/>
            </a:endParaRPr>
          </a:p>
          <a:p>
            <a:pPr marL="800100" lvl="1" indent="-342900" algn="just">
              <a:buFont typeface="Arial" panose="020B0604020202020204" pitchFamily="34" charset="0"/>
              <a:buChar char="•"/>
            </a:pPr>
            <a:r>
              <a:rPr lang="lt-LT" sz="2000" dirty="0">
                <a:latin typeface="Roboto" panose="02000000000000000000" pitchFamily="2" charset="0"/>
                <a:ea typeface="Roboto" panose="02000000000000000000" pitchFamily="2" charset="0"/>
                <a:cs typeface="Roboto" panose="02000000000000000000" pitchFamily="2" charset="0"/>
              </a:rPr>
              <a:t>35.6.1. aukštojo mokslo diplomo, patvirtinančio įgytą socialinio darbo, psichologijos ar ugdymo mokslų studijų krypčių grupės kvalifikaciją (ar jai lygiavertę), arba socialinio pedagogo kvalifikaciją, arba aukštojo mokslo diplomo ir jaunimo darbuotojo sertifikato;</a:t>
            </a:r>
          </a:p>
          <a:p>
            <a:pPr marL="800100" lvl="1" indent="-342900" algn="just">
              <a:buFont typeface="Arial" panose="020B0604020202020204" pitchFamily="34" charset="0"/>
              <a:buChar char="•"/>
            </a:pPr>
            <a:r>
              <a:rPr lang="lt-LT" sz="2000" dirty="0">
                <a:latin typeface="Roboto" panose="02000000000000000000" pitchFamily="2" charset="0"/>
                <a:ea typeface="Roboto" panose="02000000000000000000" pitchFamily="2" charset="0"/>
                <a:cs typeface="Roboto" panose="02000000000000000000" pitchFamily="2" charset="0"/>
              </a:rPr>
              <a:t>35.6.2. dokumentų, patvirtinančių darbo santykius bei įgytą išsilavinimą, kai asmuo atitinka Lietuvos Respublikos jaunimo politikos pagrindų įstatymo Nr. IX-1871 pakeitimo įstatymo 2 straipsnio 4 dalies nuostatas; (</a:t>
            </a:r>
            <a:r>
              <a:rPr lang="lt-LT" sz="2000" dirty="0">
                <a:solidFill>
                  <a:srgbClr val="050000"/>
                </a:solidFill>
                <a:hlinkClick r:id="rId2">
                  <a:extLst>
                    <a:ext uri="{A12FA001-AC4F-418D-AE19-62706E023703}">
                      <ahyp:hlinkClr xmlns:ahyp="http://schemas.microsoft.com/office/drawing/2018/hyperlinkcolor" val="tx"/>
                    </a:ext>
                  </a:extLst>
                </a:hlinkClick>
              </a:rPr>
              <a:t>XIV-2873 Lietuvos Respublikos jaunimo politikos pagrindų įstatymo Nr. IX-1871 pakeitimo </a:t>
            </a:r>
            <a:r>
              <a:rPr lang="lt-LT" sz="2000" dirty="0">
                <a:hlinkClick r:id="rId2">
                  <a:extLst>
                    <a:ext uri="{A12FA001-AC4F-418D-AE19-62706E023703}">
                      <ahyp:hlinkClr xmlns:ahyp="http://schemas.microsoft.com/office/drawing/2018/hyperlinkcolor" val="tx"/>
                    </a:ext>
                  </a:extLst>
                </a:hlinkClick>
              </a:rPr>
              <a:t>įstatymas</a:t>
            </a:r>
            <a:r>
              <a:rPr lang="en-US" sz="2000" dirty="0"/>
              <a:t>)</a:t>
            </a:r>
            <a:endParaRPr lang="en-US" sz="2000" dirty="0">
              <a:latin typeface="Roboto" panose="02000000000000000000" pitchFamily="2" charset="0"/>
              <a:ea typeface="Roboto" panose="02000000000000000000" pitchFamily="2" charset="0"/>
              <a:cs typeface="Roboto" panose="02000000000000000000" pitchFamily="2" charset="0"/>
            </a:endParaRPr>
          </a:p>
          <a:p>
            <a:pPr marL="342900" indent="-342900" algn="just">
              <a:buFont typeface="Arial" panose="020B0604020202020204" pitchFamily="34" charset="0"/>
              <a:buChar char="•"/>
            </a:pPr>
            <a:r>
              <a:rPr lang="lt-LT" sz="2000" dirty="0">
                <a:latin typeface="Roboto" panose="02000000000000000000" pitchFamily="2" charset="0"/>
                <a:ea typeface="Roboto" panose="02000000000000000000" pitchFamily="2" charset="0"/>
                <a:cs typeface="Roboto" panose="02000000000000000000" pitchFamily="2" charset="0"/>
              </a:rPr>
              <a:t>35.7. bendradarbiavimo sutartys su organizacijomis, su kuriomis veikiama tarpžinybinio tinklo bendradarbiavimo pagrindu ir planuojama bendradarbiauti siekiant kompleksiškai teikti paslaugas jauniems žmonėms (jei yra).</a:t>
            </a:r>
            <a:endParaRPr lang="en-US" sz="2000" dirty="0">
              <a:latin typeface="Roboto" panose="02000000000000000000" pitchFamily="2" charset="0"/>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38676308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F27894A-7FCE-7783-1EC7-F37B41A973DD}"/>
              </a:ext>
            </a:extLst>
          </p:cNvPr>
          <p:cNvSpPr txBox="1"/>
          <p:nvPr/>
        </p:nvSpPr>
        <p:spPr>
          <a:xfrm>
            <a:off x="870012" y="763480"/>
            <a:ext cx="10741980" cy="5632311"/>
          </a:xfrm>
          <a:prstGeom prst="rect">
            <a:avLst/>
          </a:prstGeom>
          <a:noFill/>
        </p:spPr>
        <p:txBody>
          <a:bodyPr wrap="square" rtlCol="0" anchor="t">
            <a:spAutoFit/>
          </a:bodyPr>
          <a:lstStyle>
            <a:defPPr>
              <a:defRPr lang="en-US"/>
            </a:defPPr>
            <a:lvl1pPr>
              <a:lnSpc>
                <a:spcPct val="120000"/>
              </a:lnSpc>
              <a:defRPr sz="1400">
                <a:solidFill>
                  <a:schemeClr val="tx1">
                    <a:lumMod val="75000"/>
                    <a:lumOff val="25000"/>
                  </a:schemeClr>
                </a:solidFill>
                <a:latin typeface="Montserrat Medium" panose="00000600000000000000" pitchFamily="50" charset="0"/>
              </a:defRPr>
            </a:lvl1pPr>
          </a:lstStyle>
          <a:p>
            <a:pPr algn="ctr">
              <a:lnSpc>
                <a:spcPct val="100000"/>
              </a:lnSpc>
            </a:pPr>
            <a:r>
              <a:rPr lang="lt-LT" sz="3200" b="1" dirty="0">
                <a:solidFill>
                  <a:schemeClr val="accent1"/>
                </a:solidFill>
                <a:latin typeface="Roboto" panose="02000000000000000000" pitchFamily="2" charset="0"/>
                <a:ea typeface="Roboto" panose="02000000000000000000" pitchFamily="2" charset="0"/>
                <a:cs typeface="Open Sans" panose="020B0606030504020204" pitchFamily="34" charset="0"/>
              </a:rPr>
              <a:t>Paraiškų vertinimas, administravimo procedūros preliminariai trunka apie </a:t>
            </a:r>
          </a:p>
          <a:p>
            <a:pPr algn="ctr">
              <a:lnSpc>
                <a:spcPct val="100000"/>
              </a:lnSpc>
            </a:pPr>
            <a:r>
              <a:rPr lang="lt-LT" sz="3200" b="1" dirty="0">
                <a:solidFill>
                  <a:schemeClr val="accent1"/>
                </a:solidFill>
                <a:latin typeface="Roboto" panose="02000000000000000000" pitchFamily="2" charset="0"/>
                <a:ea typeface="Roboto" panose="02000000000000000000" pitchFamily="2" charset="0"/>
                <a:cs typeface="Open Sans" panose="020B0606030504020204" pitchFamily="34" charset="0"/>
              </a:rPr>
              <a:t>4-5 mėnesius</a:t>
            </a:r>
          </a:p>
          <a:p>
            <a:pPr algn="just">
              <a:lnSpc>
                <a:spcPct val="100000"/>
              </a:lnSpc>
            </a:pPr>
            <a:endParaRPr lang="lt-LT" sz="1200" b="1" dirty="0">
              <a:solidFill>
                <a:schemeClr val="accent1"/>
              </a:solidFill>
              <a:latin typeface="Roboto" panose="02000000000000000000" pitchFamily="2" charset="0"/>
              <a:ea typeface="Roboto" panose="02000000000000000000" pitchFamily="2" charset="0"/>
              <a:cs typeface="Open Sans" panose="020B0606030504020204" pitchFamily="34" charset="0"/>
            </a:endParaRPr>
          </a:p>
          <a:p>
            <a:pPr marL="285750" indent="-285750" algn="just">
              <a:lnSpc>
                <a:spcPct val="150000"/>
              </a:lnSpc>
              <a:buFont typeface="Arial" panose="020B0604020202020204" pitchFamily="34" charset="0"/>
              <a:buChar char="•"/>
            </a:pPr>
            <a:r>
              <a:rPr lang="lt-LT" sz="1800" b="1" dirty="0">
                <a:solidFill>
                  <a:schemeClr val="tx1"/>
                </a:solidFill>
                <a:latin typeface="Roboto" panose="02000000000000000000" pitchFamily="2" charset="0"/>
                <a:cs typeface="Poppins Light" panose="00000400000000000000" pitchFamily="2" charset="0"/>
              </a:rPr>
              <a:t>Paraiškų teikimas </a:t>
            </a:r>
            <a:r>
              <a:rPr lang="lt-LT" sz="1800" dirty="0">
                <a:solidFill>
                  <a:schemeClr val="tx1"/>
                </a:solidFill>
                <a:latin typeface="Roboto" panose="02000000000000000000" pitchFamily="2" charset="0"/>
                <a:cs typeface="Poppins Light" panose="00000400000000000000" pitchFamily="2" charset="0"/>
              </a:rPr>
              <a:t>– 30 k. d. nuo paskelbimo ir kvietimo dienos SoPAS sistemoje;</a:t>
            </a:r>
          </a:p>
          <a:p>
            <a:pPr marL="285750" indent="-285750" algn="just">
              <a:lnSpc>
                <a:spcPct val="150000"/>
              </a:lnSpc>
              <a:buFont typeface="Arial" panose="020B0604020202020204" pitchFamily="34" charset="0"/>
              <a:buChar char="•"/>
            </a:pPr>
            <a:r>
              <a:rPr lang="lt-LT" sz="1800" b="1" dirty="0">
                <a:solidFill>
                  <a:schemeClr val="tx1"/>
                </a:solidFill>
                <a:latin typeface="Roboto" panose="02000000000000000000" pitchFamily="2" charset="0"/>
                <a:cs typeface="Poppins Light" panose="00000400000000000000" pitchFamily="2" charset="0"/>
              </a:rPr>
              <a:t>Paraiškų vertinamas </a:t>
            </a:r>
            <a:r>
              <a:rPr lang="lt-LT" sz="1800" dirty="0">
                <a:solidFill>
                  <a:schemeClr val="tx1"/>
                </a:solidFill>
                <a:latin typeface="Roboto" panose="02000000000000000000" pitchFamily="2" charset="0"/>
                <a:cs typeface="Poppins Light" panose="00000400000000000000" pitchFamily="2" charset="0"/>
              </a:rPr>
              <a:t>2 etapais: </a:t>
            </a:r>
          </a:p>
          <a:p>
            <a:pPr marL="285750" indent="-285750" algn="just">
              <a:lnSpc>
                <a:spcPct val="150000"/>
              </a:lnSpc>
              <a:buFont typeface="Arial" panose="020B0604020202020204" pitchFamily="34" charset="0"/>
              <a:buChar char="•"/>
            </a:pPr>
            <a:r>
              <a:rPr lang="lt-LT" sz="1800" dirty="0">
                <a:solidFill>
                  <a:schemeClr val="tx1"/>
                </a:solidFill>
                <a:latin typeface="Roboto" panose="02000000000000000000" pitchFamily="2" charset="0"/>
                <a:cs typeface="Poppins Light" panose="00000400000000000000" pitchFamily="2" charset="0"/>
              </a:rPr>
              <a:t>formaliųjų kriterijų vertinimas – 5 d. d. plius 3 d.d. dokumentų tikslinimas;</a:t>
            </a:r>
          </a:p>
          <a:p>
            <a:pPr marL="285750" indent="-285750" algn="just">
              <a:lnSpc>
                <a:spcPct val="150000"/>
              </a:lnSpc>
              <a:buFont typeface="Arial" panose="020B0604020202020204" pitchFamily="34" charset="0"/>
              <a:buChar char="•"/>
            </a:pPr>
            <a:r>
              <a:rPr lang="lt-LT" sz="1800" dirty="0">
                <a:solidFill>
                  <a:schemeClr val="tx1"/>
                </a:solidFill>
                <a:latin typeface="Roboto" panose="02000000000000000000" pitchFamily="2" charset="0"/>
                <a:cs typeface="Poppins Light" panose="00000400000000000000" pitchFamily="2" charset="0"/>
              </a:rPr>
              <a:t>išorinių ekspertų vertinimo ir konsolidavimo – iki 20 d. d. + konsolidavimas;</a:t>
            </a:r>
          </a:p>
          <a:p>
            <a:pPr marL="285750" indent="-285750" algn="just">
              <a:lnSpc>
                <a:spcPct val="150000"/>
              </a:lnSpc>
              <a:buFont typeface="Arial" panose="020B0604020202020204" pitchFamily="34" charset="0"/>
              <a:buChar char="•"/>
            </a:pPr>
            <a:r>
              <a:rPr lang="lt-LT" sz="1800" b="1" dirty="0">
                <a:solidFill>
                  <a:schemeClr val="tx1"/>
                </a:solidFill>
                <a:latin typeface="Roboto" panose="02000000000000000000" pitchFamily="2" charset="0"/>
                <a:cs typeface="Poppins Light" panose="00000400000000000000" pitchFamily="2" charset="0"/>
              </a:rPr>
              <a:t>Komisijos posėdis </a:t>
            </a:r>
            <a:r>
              <a:rPr lang="lt-LT" sz="1800" dirty="0">
                <a:solidFill>
                  <a:schemeClr val="tx1"/>
                </a:solidFill>
                <a:latin typeface="Roboto" panose="02000000000000000000" pitchFamily="2" charset="0"/>
                <a:cs typeface="Poppins Light" panose="00000400000000000000" pitchFamily="2" charset="0"/>
              </a:rPr>
              <a:t>– nuo 3 iki 7 d. d.;</a:t>
            </a:r>
          </a:p>
          <a:p>
            <a:pPr marL="285750" indent="-285750" algn="just">
              <a:lnSpc>
                <a:spcPct val="150000"/>
              </a:lnSpc>
              <a:buFont typeface="Arial" panose="020B0604020202020204" pitchFamily="34" charset="0"/>
              <a:buChar char="•"/>
            </a:pPr>
            <a:r>
              <a:rPr lang="lt-LT" sz="1800" dirty="0">
                <a:solidFill>
                  <a:schemeClr val="tx1"/>
                </a:solidFill>
                <a:latin typeface="Roboto" panose="02000000000000000000" pitchFamily="2" charset="0"/>
                <a:cs typeface="Poppins Light" panose="00000400000000000000" pitchFamily="2" charset="0"/>
              </a:rPr>
              <a:t>Pareiškėjo sąmatos ir veiklos plano tikslinimas – 3 d.d. </a:t>
            </a:r>
          </a:p>
          <a:p>
            <a:pPr marL="285750" indent="-285750" algn="just">
              <a:lnSpc>
                <a:spcPct val="150000"/>
              </a:lnSpc>
              <a:buFont typeface="Arial" panose="020B0604020202020204" pitchFamily="34" charset="0"/>
              <a:buChar char="•"/>
            </a:pPr>
            <a:r>
              <a:rPr lang="lt-LT" sz="1800" dirty="0">
                <a:solidFill>
                  <a:schemeClr val="tx1"/>
                </a:solidFill>
                <a:latin typeface="Roboto" panose="02000000000000000000" pitchFamily="2" charset="0"/>
                <a:cs typeface="Poppins Light" panose="00000400000000000000" pitchFamily="2" charset="0"/>
              </a:rPr>
              <a:t>Pakartotinis ekspertų vertinimas – iki 20 d. d. </a:t>
            </a:r>
          </a:p>
          <a:p>
            <a:pPr marL="285750" indent="-285750" algn="just">
              <a:lnSpc>
                <a:spcPct val="150000"/>
              </a:lnSpc>
              <a:buFont typeface="Arial" panose="020B0604020202020204" pitchFamily="34" charset="0"/>
              <a:buChar char="•"/>
            </a:pPr>
            <a:r>
              <a:rPr lang="lt-LT" sz="1800" b="1" dirty="0">
                <a:solidFill>
                  <a:schemeClr val="tx1"/>
                </a:solidFill>
                <a:latin typeface="Roboto" panose="02000000000000000000" pitchFamily="2" charset="0"/>
                <a:cs typeface="Poppins Light" panose="00000400000000000000" pitchFamily="2" charset="0"/>
              </a:rPr>
              <a:t>Komisijos posėdis  </a:t>
            </a:r>
            <a:r>
              <a:rPr lang="lt-LT" sz="1800" dirty="0">
                <a:solidFill>
                  <a:schemeClr val="tx1"/>
                </a:solidFill>
                <a:latin typeface="Roboto" panose="02000000000000000000" pitchFamily="2" charset="0"/>
                <a:cs typeface="Poppins Light" panose="00000400000000000000" pitchFamily="2" charset="0"/>
              </a:rPr>
              <a:t>–  nuo 3 iki 7 d. d.;</a:t>
            </a:r>
          </a:p>
          <a:p>
            <a:pPr marL="285750" indent="-285750" algn="just">
              <a:lnSpc>
                <a:spcPct val="150000"/>
              </a:lnSpc>
              <a:buFont typeface="Arial" panose="020B0604020202020204" pitchFamily="34" charset="0"/>
              <a:buChar char="•"/>
            </a:pPr>
            <a:r>
              <a:rPr lang="lt-LT" sz="1800" dirty="0">
                <a:solidFill>
                  <a:schemeClr val="tx1"/>
                </a:solidFill>
                <a:latin typeface="Roboto" panose="02000000000000000000" pitchFamily="2" charset="0"/>
                <a:cs typeface="Poppins Light" panose="00000400000000000000" pitchFamily="2" charset="0"/>
              </a:rPr>
              <a:t>Direktoriaus įsakymas  –  nuo 3 iki 5 d. d.;</a:t>
            </a:r>
            <a:endParaRPr lang="en-US" sz="1800" dirty="0">
              <a:solidFill>
                <a:schemeClr val="tx1"/>
              </a:solidFill>
              <a:latin typeface="Roboto" panose="02000000000000000000" pitchFamily="2" charset="0"/>
              <a:cs typeface="Poppins Light" panose="00000400000000000000" pitchFamily="2" charset="0"/>
            </a:endParaRPr>
          </a:p>
        </p:txBody>
      </p:sp>
    </p:spTree>
    <p:extLst>
      <p:ext uri="{BB962C8B-B14F-4D97-AF65-F5344CB8AC3E}">
        <p14:creationId xmlns:p14="http://schemas.microsoft.com/office/powerpoint/2010/main" val="366820572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6C74986E-135C-4B81-819C-B902E68DF38A}"/>
              </a:ext>
            </a:extLst>
          </p:cNvPr>
          <p:cNvSpPr txBox="1"/>
          <p:nvPr/>
        </p:nvSpPr>
        <p:spPr>
          <a:xfrm>
            <a:off x="742115" y="3572685"/>
            <a:ext cx="3378929" cy="365228"/>
          </a:xfrm>
          <a:prstGeom prst="rect">
            <a:avLst/>
          </a:prstGeom>
          <a:noFill/>
        </p:spPr>
        <p:txBody>
          <a:bodyPr wrap="square" lIns="91440" tIns="45720" rIns="91440" bIns="45720" rtlCol="0" anchor="t">
            <a:spAutoFit/>
          </a:bodyPr>
          <a:lstStyle/>
          <a:p>
            <a:pPr>
              <a:lnSpc>
                <a:spcPct val="120000"/>
              </a:lnSpc>
            </a:pPr>
            <a:endParaRPr lang="en-US" sz="1600" dirty="0">
              <a:gradFill>
                <a:gsLst>
                  <a:gs pos="0">
                    <a:schemeClr val="accent1"/>
                  </a:gs>
                  <a:gs pos="100000">
                    <a:schemeClr val="accent2"/>
                  </a:gs>
                </a:gsLst>
                <a:lin ang="10800000" scaled="1"/>
              </a:gradFill>
              <a:latin typeface="Roboto Medium" panose="02000000000000000000" pitchFamily="2" charset="0"/>
              <a:ea typeface="Roboto Medium"/>
            </a:endParaRPr>
          </a:p>
        </p:txBody>
      </p:sp>
      <p:sp>
        <p:nvSpPr>
          <p:cNvPr id="7" name="Rectangle 6">
            <a:extLst>
              <a:ext uri="{FF2B5EF4-FFF2-40B4-BE49-F238E27FC236}">
                <a16:creationId xmlns:a16="http://schemas.microsoft.com/office/drawing/2014/main" id="{FD4C2388-E8DE-45F6-8E36-E4DC50CA89CE}"/>
              </a:ext>
            </a:extLst>
          </p:cNvPr>
          <p:cNvSpPr/>
          <p:nvPr/>
        </p:nvSpPr>
        <p:spPr>
          <a:xfrm>
            <a:off x="742115" y="3999501"/>
            <a:ext cx="3749203" cy="310854"/>
          </a:xfrm>
          <a:prstGeom prst="rect">
            <a:avLst/>
          </a:prstGeom>
        </p:spPr>
        <p:txBody>
          <a:bodyPr wrap="square" lIns="91440" tIns="45720" rIns="91440" bIns="45720" anchor="t">
            <a:spAutoFit/>
          </a:bodyPr>
          <a:lstStyle/>
          <a:p>
            <a:pPr>
              <a:lnSpc>
                <a:spcPct val="130000"/>
              </a:lnSpc>
            </a:pPr>
            <a:endParaRPr lang="en-US" sz="1200" dirty="0">
              <a:solidFill>
                <a:schemeClr val="tx1">
                  <a:lumMod val="65000"/>
                  <a:lumOff val="35000"/>
                </a:schemeClr>
              </a:solidFill>
              <a:latin typeface="Roboto" panose="02000000000000000000" pitchFamily="2" charset="0"/>
              <a:ea typeface="Roboto"/>
              <a:cs typeface="Poppins Light" panose="00000400000000000000" pitchFamily="2" charset="0"/>
            </a:endParaRPr>
          </a:p>
        </p:txBody>
      </p:sp>
      <p:sp>
        <p:nvSpPr>
          <p:cNvPr id="8" name="Rectangle 5">
            <a:extLst>
              <a:ext uri="{FF2B5EF4-FFF2-40B4-BE49-F238E27FC236}">
                <a16:creationId xmlns:a16="http://schemas.microsoft.com/office/drawing/2014/main" id="{1F7B4EBA-622B-508A-8C03-2127744C774E}"/>
              </a:ext>
            </a:extLst>
          </p:cNvPr>
          <p:cNvSpPr/>
          <p:nvPr/>
        </p:nvSpPr>
        <p:spPr>
          <a:xfrm>
            <a:off x="977900" y="1914087"/>
            <a:ext cx="3702956" cy="1077218"/>
          </a:xfrm>
          <a:prstGeom prst="rect">
            <a:avLst/>
          </a:prstGeom>
        </p:spPr>
        <p:txBody>
          <a:bodyPr wrap="square">
            <a:spAutoFit/>
          </a:bodyPr>
          <a:lstStyle/>
          <a:p>
            <a:r>
              <a:rPr lang="lt-LT" sz="3200" b="1" dirty="0">
                <a:solidFill>
                  <a:schemeClr val="tx1">
                    <a:lumMod val="85000"/>
                    <a:lumOff val="15000"/>
                  </a:schemeClr>
                </a:solidFill>
                <a:latin typeface="Roboto" panose="02000000000000000000" pitchFamily="2" charset="0"/>
                <a:ea typeface="Roboto" panose="02000000000000000000" pitchFamily="2" charset="0"/>
                <a:cs typeface="Open Sans" panose="020B0606030504020204" pitchFamily="34" charset="0"/>
              </a:rPr>
              <a:t>NAUDINGOS NUORODOS</a:t>
            </a:r>
            <a:endParaRPr lang="en-US" sz="3200" b="1" dirty="0">
              <a:solidFill>
                <a:schemeClr val="tx1">
                  <a:lumMod val="85000"/>
                  <a:lumOff val="15000"/>
                </a:schemeClr>
              </a:solidFill>
              <a:latin typeface="Roboto" panose="02000000000000000000" pitchFamily="2" charset="0"/>
              <a:ea typeface="Roboto" panose="02000000000000000000" pitchFamily="2" charset="0"/>
              <a:cs typeface="Open Sans" panose="020B0606030504020204" pitchFamily="34" charset="0"/>
            </a:endParaRPr>
          </a:p>
        </p:txBody>
      </p:sp>
      <p:sp>
        <p:nvSpPr>
          <p:cNvPr id="2" name="TextBox 1">
            <a:extLst>
              <a:ext uri="{FF2B5EF4-FFF2-40B4-BE49-F238E27FC236}">
                <a16:creationId xmlns:a16="http://schemas.microsoft.com/office/drawing/2014/main" id="{E5A61B83-44AC-2414-2103-468611405FC5}"/>
              </a:ext>
            </a:extLst>
          </p:cNvPr>
          <p:cNvSpPr txBox="1"/>
          <p:nvPr/>
        </p:nvSpPr>
        <p:spPr>
          <a:xfrm>
            <a:off x="6589836" y="2123603"/>
            <a:ext cx="4429387" cy="2246769"/>
          </a:xfrm>
          <a:prstGeom prst="rect">
            <a:avLst/>
          </a:prstGeom>
          <a:noFill/>
        </p:spPr>
        <p:txBody>
          <a:bodyPr wrap="square" rtlCol="0">
            <a:spAutoFit/>
          </a:bodyPr>
          <a:lstStyle/>
          <a:p>
            <a:pPr algn="ctr"/>
            <a:r>
              <a:rPr lang="lt-LT" sz="1400" b="1" dirty="0">
                <a:solidFill>
                  <a:srgbClr val="0500E0"/>
                </a:solidFill>
              </a:rPr>
              <a:t>Konkurso nuostatai:</a:t>
            </a:r>
          </a:p>
          <a:p>
            <a:pPr algn="ctr"/>
            <a:r>
              <a:rPr lang="lt-LT" sz="1400" dirty="0">
                <a:solidFill>
                  <a:srgbClr val="0500E0"/>
                </a:solidFill>
                <a:hlinkClick r:id="rId2"/>
              </a:rPr>
              <a:t>https://www.e-tar.lt/portal/lt/legalAct/fcd8f60279fd11f1b53dfa020e517810</a:t>
            </a:r>
            <a:endParaRPr lang="en-US" sz="1400" dirty="0">
              <a:solidFill>
                <a:srgbClr val="0500E0"/>
              </a:solidFill>
            </a:endParaRPr>
          </a:p>
          <a:p>
            <a:pPr algn="ctr"/>
            <a:r>
              <a:rPr lang="pt-BR" sz="1400" b="1" dirty="0">
                <a:solidFill>
                  <a:srgbClr val="0500E0"/>
                </a:solidFill>
              </a:rPr>
              <a:t>Jaunimo praktini</a:t>
            </a:r>
            <a:r>
              <a:rPr lang="lt-LT" sz="1400" b="1" dirty="0">
                <a:solidFill>
                  <a:srgbClr val="0500E0"/>
                </a:solidFill>
              </a:rPr>
              <a:t>ų įgūdžių ugdymo </a:t>
            </a:r>
            <a:r>
              <a:rPr lang="pt-BR" sz="1400" b="1" dirty="0">
                <a:solidFill>
                  <a:srgbClr val="0500E0"/>
                </a:solidFill>
              </a:rPr>
              <a:t>tvarkos apraš</a:t>
            </a:r>
            <a:r>
              <a:rPr lang="lt-LT" sz="1400" b="1" dirty="0" err="1">
                <a:solidFill>
                  <a:srgbClr val="0500E0"/>
                </a:solidFill>
              </a:rPr>
              <a:t>as</a:t>
            </a:r>
            <a:r>
              <a:rPr lang="lt-LT" sz="1400" b="1" dirty="0">
                <a:solidFill>
                  <a:srgbClr val="0500E0"/>
                </a:solidFill>
              </a:rPr>
              <a:t>: </a:t>
            </a:r>
            <a:r>
              <a:rPr lang="lt-LT" sz="1400" dirty="0">
                <a:solidFill>
                  <a:srgbClr val="0500E0"/>
                </a:solidFill>
                <a:hlinkClick r:id="rId3"/>
              </a:rPr>
              <a:t>https://www.e-tar.lt/portal/lt/legalAct/a5edd380ef5b11e99681cd81dcdca52c/asr?csrt=9553954812787079389</a:t>
            </a:r>
            <a:r>
              <a:rPr lang="lt-LT" sz="1400" dirty="0">
                <a:solidFill>
                  <a:srgbClr val="0500E0"/>
                </a:solidFill>
              </a:rPr>
              <a:t> </a:t>
            </a:r>
            <a:endParaRPr lang="lt-LT" sz="1400" dirty="0">
              <a:solidFill>
                <a:schemeClr val="accent3"/>
              </a:solidFill>
            </a:endParaRPr>
          </a:p>
          <a:p>
            <a:pPr algn="ctr"/>
            <a:r>
              <a:rPr lang="lt-LT" sz="1400" b="1" dirty="0" err="1">
                <a:solidFill>
                  <a:srgbClr val="0500E0"/>
                </a:solidFill>
              </a:rPr>
              <a:t>SoPAS</a:t>
            </a:r>
            <a:r>
              <a:rPr lang="lt-LT" sz="1400" b="1" dirty="0">
                <a:solidFill>
                  <a:srgbClr val="0500E0"/>
                </a:solidFill>
              </a:rPr>
              <a:t> naudojimo instrukcijos:</a:t>
            </a:r>
          </a:p>
          <a:p>
            <a:pPr algn="ctr"/>
            <a:r>
              <a:rPr lang="en-GB" sz="1400" dirty="0">
                <a:solidFill>
                  <a:srgbClr val="0500E0"/>
                </a:solidFill>
                <a:hlinkClick r:id="rId4">
                  <a:extLst>
                    <a:ext uri="{A12FA001-AC4F-418D-AE19-62706E023703}">
                      <ahyp:hlinkClr xmlns:ahyp="http://schemas.microsoft.com/office/drawing/2018/hyperlinkcolor" val="tx"/>
                    </a:ext>
                  </a:extLst>
                </a:hlinkClick>
              </a:rPr>
              <a:t>https://sppd.lrv.lt/lt/veiklos-sritys/projektu-konkursai</a:t>
            </a:r>
            <a:r>
              <a:rPr lang="lt-LT" sz="1400" b="1" dirty="0">
                <a:solidFill>
                  <a:srgbClr val="0500E0"/>
                </a:solidFill>
              </a:rPr>
              <a:t> </a:t>
            </a:r>
            <a:endParaRPr lang="en-GB" sz="1400" dirty="0">
              <a:solidFill>
                <a:srgbClr val="0500E0"/>
              </a:solidFill>
            </a:endParaRPr>
          </a:p>
        </p:txBody>
      </p:sp>
    </p:spTree>
    <p:extLst>
      <p:ext uri="{BB962C8B-B14F-4D97-AF65-F5344CB8AC3E}">
        <p14:creationId xmlns:p14="http://schemas.microsoft.com/office/powerpoint/2010/main" val="230894288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9F699499-DF48-FB37-7943-EA97F54D5EDB}"/>
              </a:ext>
            </a:extLst>
          </p:cNvPr>
          <p:cNvGrpSpPr/>
          <p:nvPr/>
        </p:nvGrpSpPr>
        <p:grpSpPr>
          <a:xfrm>
            <a:off x="4913624" y="3364634"/>
            <a:ext cx="3042994" cy="2098520"/>
            <a:chOff x="5963265" y="3667876"/>
            <a:chExt cx="3042994" cy="2098520"/>
          </a:xfrm>
        </p:grpSpPr>
        <p:sp>
          <p:nvSpPr>
            <p:cNvPr id="3" name="Rectangle: Rounded Corners 2">
              <a:extLst>
                <a:ext uri="{FF2B5EF4-FFF2-40B4-BE49-F238E27FC236}">
                  <a16:creationId xmlns:a16="http://schemas.microsoft.com/office/drawing/2014/main" id="{77A55CF3-313C-4ED1-8ED2-4FEC461CB2D2}"/>
                </a:ext>
              </a:extLst>
            </p:cNvPr>
            <p:cNvSpPr/>
            <p:nvPr/>
          </p:nvSpPr>
          <p:spPr>
            <a:xfrm>
              <a:off x="5963265" y="3667876"/>
              <a:ext cx="3042994" cy="2098520"/>
            </a:xfrm>
            <a:prstGeom prst="round2DiagRect">
              <a:avLst/>
            </a:prstGeom>
            <a:solidFill>
              <a:schemeClr val="bg1"/>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Roboto" panose="02000000000000000000" pitchFamily="2" charset="0"/>
              </a:endParaRPr>
            </a:p>
          </p:txBody>
        </p:sp>
        <p:sp>
          <p:nvSpPr>
            <p:cNvPr id="48" name="TextBox 47">
              <a:extLst>
                <a:ext uri="{FF2B5EF4-FFF2-40B4-BE49-F238E27FC236}">
                  <a16:creationId xmlns:a16="http://schemas.microsoft.com/office/drawing/2014/main" id="{DD001AF5-709E-47D6-8BFB-6EA4EF186254}"/>
                </a:ext>
              </a:extLst>
            </p:cNvPr>
            <p:cNvSpPr txBox="1"/>
            <p:nvPr/>
          </p:nvSpPr>
          <p:spPr>
            <a:xfrm>
              <a:off x="6792378" y="3943746"/>
              <a:ext cx="1685067" cy="310854"/>
            </a:xfrm>
            <a:prstGeom prst="rect">
              <a:avLst/>
            </a:prstGeom>
            <a:noFill/>
          </p:spPr>
          <p:txBody>
            <a:bodyPr wrap="square" rtlCol="0">
              <a:spAutoFit/>
            </a:bodyPr>
            <a:lstStyle/>
            <a:p>
              <a:pPr>
                <a:lnSpc>
                  <a:spcPct val="130000"/>
                </a:lnSpc>
              </a:pPr>
              <a:r>
                <a:rPr lang="lt-LT" sz="1200" dirty="0">
                  <a:solidFill>
                    <a:schemeClr val="tx1">
                      <a:lumMod val="65000"/>
                      <a:lumOff val="35000"/>
                    </a:schemeClr>
                  </a:solidFill>
                  <a:latin typeface="Roboto" panose="02000000000000000000" pitchFamily="2" charset="0"/>
                  <a:cs typeface="Poppins Light" panose="00000400000000000000" pitchFamily="2" charset="0"/>
                </a:rPr>
                <a:t>+370</a:t>
              </a:r>
              <a:r>
                <a:rPr lang="en-US" sz="1200" dirty="0">
                  <a:solidFill>
                    <a:schemeClr val="tx1">
                      <a:lumMod val="65000"/>
                      <a:lumOff val="35000"/>
                    </a:schemeClr>
                  </a:solidFill>
                  <a:latin typeface="Roboto" panose="02000000000000000000" pitchFamily="2" charset="0"/>
                  <a:cs typeface="Poppins Light" panose="00000400000000000000" pitchFamily="2" charset="0"/>
                </a:rPr>
                <a:t> 6</a:t>
              </a:r>
              <a:r>
                <a:rPr lang="lt-LT" sz="1200" dirty="0">
                  <a:solidFill>
                    <a:schemeClr val="tx1">
                      <a:lumMod val="65000"/>
                      <a:lumOff val="35000"/>
                    </a:schemeClr>
                  </a:solidFill>
                  <a:latin typeface="Roboto" panose="02000000000000000000" pitchFamily="2" charset="0"/>
                  <a:cs typeface="Poppins Light" panose="00000400000000000000" pitchFamily="2" charset="0"/>
                </a:rPr>
                <a:t>18 08087</a:t>
              </a:r>
              <a:r>
                <a:rPr lang="en-US" sz="1200" dirty="0">
                  <a:solidFill>
                    <a:schemeClr val="tx1">
                      <a:lumMod val="65000"/>
                      <a:lumOff val="35000"/>
                    </a:schemeClr>
                  </a:solidFill>
                  <a:latin typeface="Roboto" panose="02000000000000000000" pitchFamily="2" charset="0"/>
                  <a:cs typeface="Poppins Light" panose="00000400000000000000" pitchFamily="2" charset="0"/>
                </a:rPr>
                <a:t> </a:t>
              </a:r>
            </a:p>
          </p:txBody>
        </p:sp>
        <p:sp>
          <p:nvSpPr>
            <p:cNvPr id="49" name="Freeform 50">
              <a:extLst>
                <a:ext uri="{FF2B5EF4-FFF2-40B4-BE49-F238E27FC236}">
                  <a16:creationId xmlns:a16="http://schemas.microsoft.com/office/drawing/2014/main" id="{D0059A32-5629-416E-8763-0573AB66DB0B}"/>
                </a:ext>
              </a:extLst>
            </p:cNvPr>
            <p:cNvSpPr>
              <a:spLocks noChangeArrowheads="1"/>
            </p:cNvSpPr>
            <p:nvPr/>
          </p:nvSpPr>
          <p:spPr bwMode="auto">
            <a:xfrm>
              <a:off x="6622667" y="4053072"/>
              <a:ext cx="133270" cy="132212"/>
            </a:xfrm>
            <a:custGeom>
              <a:avLst/>
              <a:gdLst>
                <a:gd name="T0" fmla="*/ 115780 w 444"/>
                <a:gd name="T1" fmla="*/ 115121 h 443"/>
                <a:gd name="T2" fmla="*/ 115780 w 444"/>
                <a:gd name="T3" fmla="*/ 115121 h 443"/>
                <a:gd name="T4" fmla="*/ 72081 w 444"/>
                <a:gd name="T5" fmla="*/ 138862 h 443"/>
                <a:gd name="T6" fmla="*/ 27931 w 444"/>
                <a:gd name="T7" fmla="*/ 138862 h 443"/>
                <a:gd name="T8" fmla="*/ 31986 w 444"/>
                <a:gd name="T9" fmla="*/ 182312 h 443"/>
                <a:gd name="T10" fmla="*/ 139657 w 444"/>
                <a:gd name="T11" fmla="*/ 138862 h 443"/>
                <a:gd name="T12" fmla="*/ 187411 w 444"/>
                <a:gd name="T13" fmla="*/ 27324 h 443"/>
                <a:gd name="T14" fmla="*/ 143712 w 444"/>
                <a:gd name="T15" fmla="*/ 23741 h 443"/>
                <a:gd name="T16" fmla="*/ 143712 w 444"/>
                <a:gd name="T17" fmla="*/ 67639 h 443"/>
                <a:gd name="T18" fmla="*/ 115780 w 444"/>
                <a:gd name="T19" fmla="*/ 115121 h 44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44" h="443">
                  <a:moveTo>
                    <a:pt x="257" y="257"/>
                  </a:moveTo>
                  <a:lnTo>
                    <a:pt x="257" y="257"/>
                  </a:lnTo>
                  <a:cubicBezTo>
                    <a:pt x="222" y="292"/>
                    <a:pt x="177" y="327"/>
                    <a:pt x="160" y="310"/>
                  </a:cubicBezTo>
                  <a:cubicBezTo>
                    <a:pt x="133" y="283"/>
                    <a:pt x="115" y="265"/>
                    <a:pt x="62" y="310"/>
                  </a:cubicBezTo>
                  <a:cubicBezTo>
                    <a:pt x="0" y="354"/>
                    <a:pt x="44" y="389"/>
                    <a:pt x="71" y="407"/>
                  </a:cubicBezTo>
                  <a:cubicBezTo>
                    <a:pt x="97" y="442"/>
                    <a:pt x="204" y="416"/>
                    <a:pt x="310" y="310"/>
                  </a:cubicBezTo>
                  <a:cubicBezTo>
                    <a:pt x="416" y="204"/>
                    <a:pt x="443" y="97"/>
                    <a:pt x="416" y="61"/>
                  </a:cubicBezTo>
                  <a:cubicBezTo>
                    <a:pt x="390" y="35"/>
                    <a:pt x="363" y="0"/>
                    <a:pt x="319" y="53"/>
                  </a:cubicBezTo>
                  <a:cubicBezTo>
                    <a:pt x="275" y="106"/>
                    <a:pt x="293" y="123"/>
                    <a:pt x="319" y="151"/>
                  </a:cubicBezTo>
                  <a:cubicBezTo>
                    <a:pt x="337" y="167"/>
                    <a:pt x="302" y="212"/>
                    <a:pt x="257" y="257"/>
                  </a:cubicBezTo>
                </a:path>
              </a:pathLst>
            </a:custGeom>
            <a:solidFill>
              <a:schemeClr val="accent1"/>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sz="1400" dirty="0">
                <a:solidFill>
                  <a:schemeClr val="tx1">
                    <a:lumMod val="50000"/>
                    <a:lumOff val="50000"/>
                  </a:schemeClr>
                </a:solidFill>
                <a:latin typeface="Segoe UI Light" panose="020B0502040204020203" pitchFamily="34" charset="0"/>
                <a:cs typeface="Segoe UI Light" panose="020B0502040204020203" pitchFamily="34" charset="0"/>
              </a:endParaRPr>
            </a:p>
          </p:txBody>
        </p:sp>
        <p:sp>
          <p:nvSpPr>
            <p:cNvPr id="46" name="TextBox 45">
              <a:extLst>
                <a:ext uri="{FF2B5EF4-FFF2-40B4-BE49-F238E27FC236}">
                  <a16:creationId xmlns:a16="http://schemas.microsoft.com/office/drawing/2014/main" id="{C7A8B467-5C40-42DF-BE86-0BA2B2C2D0E7}"/>
                </a:ext>
              </a:extLst>
            </p:cNvPr>
            <p:cNvSpPr txBox="1"/>
            <p:nvPr/>
          </p:nvSpPr>
          <p:spPr>
            <a:xfrm>
              <a:off x="6792378" y="5171977"/>
              <a:ext cx="1812524" cy="310854"/>
            </a:xfrm>
            <a:prstGeom prst="rect">
              <a:avLst/>
            </a:prstGeom>
            <a:noFill/>
          </p:spPr>
          <p:txBody>
            <a:bodyPr wrap="square" rtlCol="0">
              <a:spAutoFit/>
            </a:bodyPr>
            <a:lstStyle/>
            <a:p>
              <a:pPr>
                <a:lnSpc>
                  <a:spcPct val="130000"/>
                </a:lnSpc>
              </a:pPr>
              <a:r>
                <a:rPr lang="lt-LT" sz="1200" dirty="0">
                  <a:solidFill>
                    <a:schemeClr val="tx1">
                      <a:lumMod val="65000"/>
                      <a:lumOff val="35000"/>
                    </a:schemeClr>
                  </a:solidFill>
                  <a:latin typeface="Roboto" panose="02000000000000000000" pitchFamily="2" charset="0"/>
                  <a:cs typeface="Poppins Light" panose="00000400000000000000" pitchFamily="2" charset="0"/>
                  <a:hlinkClick r:id="rId2"/>
                </a:rPr>
                <a:t>https://jra.lt</a:t>
              </a:r>
              <a:r>
                <a:rPr lang="lt-LT" sz="1200" dirty="0">
                  <a:solidFill>
                    <a:schemeClr val="tx1">
                      <a:lumMod val="65000"/>
                      <a:lumOff val="35000"/>
                    </a:schemeClr>
                  </a:solidFill>
                  <a:latin typeface="Roboto" panose="02000000000000000000" pitchFamily="2" charset="0"/>
                  <a:cs typeface="Poppins Light" panose="00000400000000000000" pitchFamily="2" charset="0"/>
                </a:rPr>
                <a:t> </a:t>
              </a:r>
              <a:endParaRPr lang="en-US" sz="1200" dirty="0">
                <a:solidFill>
                  <a:schemeClr val="tx1">
                    <a:lumMod val="65000"/>
                    <a:lumOff val="35000"/>
                  </a:schemeClr>
                </a:solidFill>
                <a:latin typeface="Roboto" panose="02000000000000000000" pitchFamily="2" charset="0"/>
                <a:cs typeface="Poppins Light" panose="00000400000000000000" pitchFamily="2" charset="0"/>
              </a:endParaRPr>
            </a:p>
          </p:txBody>
        </p:sp>
        <p:sp>
          <p:nvSpPr>
            <p:cNvPr id="47" name="Freeform 87">
              <a:extLst>
                <a:ext uri="{FF2B5EF4-FFF2-40B4-BE49-F238E27FC236}">
                  <a16:creationId xmlns:a16="http://schemas.microsoft.com/office/drawing/2014/main" id="{120002FE-BD75-43BE-A7F3-F2B560368455}"/>
                </a:ext>
              </a:extLst>
            </p:cNvPr>
            <p:cNvSpPr>
              <a:spLocks noChangeArrowheads="1"/>
            </p:cNvSpPr>
            <p:nvPr/>
          </p:nvSpPr>
          <p:spPr bwMode="auto">
            <a:xfrm>
              <a:off x="6620022" y="5279716"/>
              <a:ext cx="137502" cy="135386"/>
            </a:xfrm>
            <a:custGeom>
              <a:avLst/>
              <a:gdLst>
                <a:gd name="T0" fmla="*/ 51370 w 462"/>
                <a:gd name="T1" fmla="*/ 67883 h 452"/>
                <a:gd name="T2" fmla="*/ 83086 w 462"/>
                <a:gd name="T3" fmla="*/ 43607 h 452"/>
                <a:gd name="T4" fmla="*/ 83086 w 462"/>
                <a:gd name="T5" fmla="*/ 31469 h 452"/>
                <a:gd name="T6" fmla="*/ 19655 w 462"/>
                <a:gd name="T7" fmla="*/ 39561 h 452"/>
                <a:gd name="T8" fmla="*/ 51370 w 462"/>
                <a:gd name="T9" fmla="*/ 67883 h 452"/>
                <a:gd name="T10" fmla="*/ 27695 w 462"/>
                <a:gd name="T11" fmla="*/ 87664 h 452"/>
                <a:gd name="T12" fmla="*/ 11614 w 462"/>
                <a:gd name="T13" fmla="*/ 55745 h 452"/>
                <a:gd name="T14" fmla="*/ 15634 w 462"/>
                <a:gd name="T15" fmla="*/ 151051 h 452"/>
                <a:gd name="T16" fmla="*/ 27695 w 462"/>
                <a:gd name="T17" fmla="*/ 87664 h 452"/>
                <a:gd name="T18" fmla="*/ 102741 w 462"/>
                <a:gd name="T19" fmla="*/ 15735 h 452"/>
                <a:gd name="T20" fmla="*/ 154558 w 462"/>
                <a:gd name="T21" fmla="*/ 11688 h 452"/>
                <a:gd name="T22" fmla="*/ 67452 w 462"/>
                <a:gd name="T23" fmla="*/ 3596 h 452"/>
                <a:gd name="T24" fmla="*/ 102741 w 462"/>
                <a:gd name="T25" fmla="*/ 15735 h 452"/>
                <a:gd name="T26" fmla="*/ 134456 w 462"/>
                <a:gd name="T27" fmla="*/ 119582 h 452"/>
                <a:gd name="T28" fmla="*/ 110781 w 462"/>
                <a:gd name="T29" fmla="*/ 59342 h 452"/>
                <a:gd name="T30" fmla="*/ 91127 w 462"/>
                <a:gd name="T31" fmla="*/ 55745 h 452"/>
                <a:gd name="T32" fmla="*/ 71472 w 462"/>
                <a:gd name="T33" fmla="*/ 87664 h 452"/>
                <a:gd name="T34" fmla="*/ 134456 w 462"/>
                <a:gd name="T35" fmla="*/ 119582 h 452"/>
                <a:gd name="T36" fmla="*/ 162152 w 462"/>
                <a:gd name="T37" fmla="*/ 147005 h 452"/>
                <a:gd name="T38" fmla="*/ 162152 w 462"/>
                <a:gd name="T39" fmla="*/ 182970 h 452"/>
                <a:gd name="T40" fmla="*/ 174213 w 462"/>
                <a:gd name="T41" fmla="*/ 135317 h 452"/>
                <a:gd name="T42" fmla="*/ 130436 w 462"/>
                <a:gd name="T43" fmla="*/ 135317 h 452"/>
                <a:gd name="T44" fmla="*/ 63431 w 462"/>
                <a:gd name="T45" fmla="*/ 107444 h 452"/>
                <a:gd name="T46" fmla="*/ 47797 w 462"/>
                <a:gd name="T47" fmla="*/ 107444 h 452"/>
                <a:gd name="T48" fmla="*/ 63431 w 462"/>
                <a:gd name="T49" fmla="*/ 195108 h 452"/>
                <a:gd name="T50" fmla="*/ 170192 w 462"/>
                <a:gd name="T51" fmla="*/ 23827 h 452"/>
                <a:gd name="T52" fmla="*/ 122842 w 462"/>
                <a:gd name="T53" fmla="*/ 35515 h 452"/>
                <a:gd name="T54" fmla="*/ 122842 w 462"/>
                <a:gd name="T55" fmla="*/ 47653 h 452"/>
                <a:gd name="T56" fmla="*/ 174213 w 462"/>
                <a:gd name="T57" fmla="*/ 119582 h 452"/>
                <a:gd name="T58" fmla="*/ 205928 w 462"/>
                <a:gd name="T59" fmla="*/ 99352 h 452"/>
                <a:gd name="T60" fmla="*/ 142497 w 462"/>
                <a:gd name="T61" fmla="*/ 147005 h 452"/>
                <a:gd name="T62" fmla="*/ 79066 w 462"/>
                <a:gd name="T63" fmla="*/ 199154 h 452"/>
                <a:gd name="T64" fmla="*/ 146517 w 462"/>
                <a:gd name="T65" fmla="*/ 195108 h 452"/>
                <a:gd name="T66" fmla="*/ 146517 w 462"/>
                <a:gd name="T67" fmla="*/ 151051 h 45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462" h="452">
                  <a:moveTo>
                    <a:pt x="115" y="151"/>
                  </a:moveTo>
                  <a:lnTo>
                    <a:pt x="115" y="151"/>
                  </a:lnTo>
                  <a:lnTo>
                    <a:pt x="124" y="151"/>
                  </a:lnTo>
                  <a:cubicBezTo>
                    <a:pt x="142" y="132"/>
                    <a:pt x="160" y="115"/>
                    <a:pt x="186" y="97"/>
                  </a:cubicBezTo>
                  <a:lnTo>
                    <a:pt x="186" y="88"/>
                  </a:lnTo>
                  <a:cubicBezTo>
                    <a:pt x="186" y="79"/>
                    <a:pt x="186" y="79"/>
                    <a:pt x="186" y="70"/>
                  </a:cubicBezTo>
                  <a:cubicBezTo>
                    <a:pt x="160" y="53"/>
                    <a:pt x="133" y="44"/>
                    <a:pt x="107" y="26"/>
                  </a:cubicBezTo>
                  <a:cubicBezTo>
                    <a:pt x="89" y="44"/>
                    <a:pt x="62" y="62"/>
                    <a:pt x="44" y="88"/>
                  </a:cubicBezTo>
                  <a:cubicBezTo>
                    <a:pt x="62" y="115"/>
                    <a:pt x="71" y="132"/>
                    <a:pt x="89" y="151"/>
                  </a:cubicBezTo>
                  <a:cubicBezTo>
                    <a:pt x="98" y="151"/>
                    <a:pt x="107" y="151"/>
                    <a:pt x="115" y="151"/>
                  </a:cubicBezTo>
                  <a:close/>
                  <a:moveTo>
                    <a:pt x="62" y="195"/>
                  </a:moveTo>
                  <a:lnTo>
                    <a:pt x="62" y="195"/>
                  </a:lnTo>
                  <a:cubicBezTo>
                    <a:pt x="62" y="186"/>
                    <a:pt x="62" y="186"/>
                    <a:pt x="71" y="177"/>
                  </a:cubicBezTo>
                  <a:cubicBezTo>
                    <a:pt x="54" y="160"/>
                    <a:pt x="35" y="141"/>
                    <a:pt x="26" y="124"/>
                  </a:cubicBezTo>
                  <a:cubicBezTo>
                    <a:pt x="9" y="151"/>
                    <a:pt x="0" y="186"/>
                    <a:pt x="0" y="221"/>
                  </a:cubicBezTo>
                  <a:cubicBezTo>
                    <a:pt x="0" y="266"/>
                    <a:pt x="9" y="310"/>
                    <a:pt x="35" y="336"/>
                  </a:cubicBezTo>
                  <a:cubicBezTo>
                    <a:pt x="44" y="301"/>
                    <a:pt x="54" y="257"/>
                    <a:pt x="71" y="221"/>
                  </a:cubicBezTo>
                  <a:cubicBezTo>
                    <a:pt x="71" y="221"/>
                    <a:pt x="62" y="204"/>
                    <a:pt x="62" y="195"/>
                  </a:cubicBezTo>
                  <a:close/>
                  <a:moveTo>
                    <a:pt x="230" y="35"/>
                  </a:moveTo>
                  <a:lnTo>
                    <a:pt x="230" y="35"/>
                  </a:lnTo>
                  <a:cubicBezTo>
                    <a:pt x="239" y="35"/>
                    <a:pt x="257" y="44"/>
                    <a:pt x="266" y="53"/>
                  </a:cubicBezTo>
                  <a:cubicBezTo>
                    <a:pt x="292" y="35"/>
                    <a:pt x="319" y="35"/>
                    <a:pt x="346" y="26"/>
                  </a:cubicBezTo>
                  <a:cubicBezTo>
                    <a:pt x="310" y="8"/>
                    <a:pt x="275" y="0"/>
                    <a:pt x="230" y="0"/>
                  </a:cubicBezTo>
                  <a:cubicBezTo>
                    <a:pt x="204" y="0"/>
                    <a:pt x="177" y="0"/>
                    <a:pt x="151" y="8"/>
                  </a:cubicBezTo>
                  <a:cubicBezTo>
                    <a:pt x="168" y="17"/>
                    <a:pt x="186" y="35"/>
                    <a:pt x="204" y="44"/>
                  </a:cubicBezTo>
                  <a:cubicBezTo>
                    <a:pt x="213" y="44"/>
                    <a:pt x="221" y="35"/>
                    <a:pt x="230" y="35"/>
                  </a:cubicBezTo>
                  <a:close/>
                  <a:moveTo>
                    <a:pt x="301" y="266"/>
                  </a:moveTo>
                  <a:lnTo>
                    <a:pt x="301" y="266"/>
                  </a:lnTo>
                  <a:cubicBezTo>
                    <a:pt x="310" y="257"/>
                    <a:pt x="310" y="257"/>
                    <a:pt x="319" y="248"/>
                  </a:cubicBezTo>
                  <a:cubicBezTo>
                    <a:pt x="301" y="204"/>
                    <a:pt x="275" y="168"/>
                    <a:pt x="248" y="132"/>
                  </a:cubicBezTo>
                  <a:cubicBezTo>
                    <a:pt x="248" y="132"/>
                    <a:pt x="239" y="132"/>
                    <a:pt x="230" y="132"/>
                  </a:cubicBezTo>
                  <a:cubicBezTo>
                    <a:pt x="221" y="132"/>
                    <a:pt x="213" y="132"/>
                    <a:pt x="204" y="124"/>
                  </a:cubicBezTo>
                  <a:cubicBezTo>
                    <a:pt x="186" y="141"/>
                    <a:pt x="168" y="151"/>
                    <a:pt x="151" y="168"/>
                  </a:cubicBezTo>
                  <a:cubicBezTo>
                    <a:pt x="160" y="177"/>
                    <a:pt x="160" y="186"/>
                    <a:pt x="160" y="195"/>
                  </a:cubicBezTo>
                  <a:cubicBezTo>
                    <a:pt x="160" y="204"/>
                    <a:pt x="160" y="204"/>
                    <a:pt x="160" y="213"/>
                  </a:cubicBezTo>
                  <a:cubicBezTo>
                    <a:pt x="204" y="239"/>
                    <a:pt x="248" y="257"/>
                    <a:pt x="301" y="266"/>
                  </a:cubicBezTo>
                  <a:close/>
                  <a:moveTo>
                    <a:pt x="363" y="327"/>
                  </a:moveTo>
                  <a:lnTo>
                    <a:pt x="363" y="327"/>
                  </a:lnTo>
                  <a:cubicBezTo>
                    <a:pt x="363" y="336"/>
                    <a:pt x="363" y="354"/>
                    <a:pt x="363" y="363"/>
                  </a:cubicBezTo>
                  <a:cubicBezTo>
                    <a:pt x="363" y="372"/>
                    <a:pt x="363" y="389"/>
                    <a:pt x="363" y="407"/>
                  </a:cubicBezTo>
                  <a:cubicBezTo>
                    <a:pt x="399" y="380"/>
                    <a:pt x="434" y="336"/>
                    <a:pt x="443" y="292"/>
                  </a:cubicBezTo>
                  <a:cubicBezTo>
                    <a:pt x="426" y="301"/>
                    <a:pt x="408" y="301"/>
                    <a:pt x="390" y="301"/>
                  </a:cubicBezTo>
                  <a:cubicBezTo>
                    <a:pt x="390" y="319"/>
                    <a:pt x="381" y="327"/>
                    <a:pt x="363" y="327"/>
                  </a:cubicBezTo>
                  <a:close/>
                  <a:moveTo>
                    <a:pt x="292" y="301"/>
                  </a:moveTo>
                  <a:lnTo>
                    <a:pt x="292" y="301"/>
                  </a:lnTo>
                  <a:cubicBezTo>
                    <a:pt x="239" y="292"/>
                    <a:pt x="186" y="266"/>
                    <a:pt x="142" y="239"/>
                  </a:cubicBezTo>
                  <a:cubicBezTo>
                    <a:pt x="133" y="239"/>
                    <a:pt x="124" y="248"/>
                    <a:pt x="115" y="248"/>
                  </a:cubicBezTo>
                  <a:cubicBezTo>
                    <a:pt x="107" y="248"/>
                    <a:pt x="107" y="248"/>
                    <a:pt x="107" y="239"/>
                  </a:cubicBezTo>
                  <a:cubicBezTo>
                    <a:pt x="79" y="283"/>
                    <a:pt x="71" y="327"/>
                    <a:pt x="62" y="380"/>
                  </a:cubicBezTo>
                  <a:cubicBezTo>
                    <a:pt x="89" y="398"/>
                    <a:pt x="115" y="425"/>
                    <a:pt x="142" y="434"/>
                  </a:cubicBezTo>
                  <a:cubicBezTo>
                    <a:pt x="177" y="380"/>
                    <a:pt x="230" y="327"/>
                    <a:pt x="292" y="301"/>
                  </a:cubicBezTo>
                  <a:close/>
                  <a:moveTo>
                    <a:pt x="381" y="53"/>
                  </a:moveTo>
                  <a:lnTo>
                    <a:pt x="381" y="53"/>
                  </a:lnTo>
                  <a:cubicBezTo>
                    <a:pt x="346" y="62"/>
                    <a:pt x="310" y="70"/>
                    <a:pt x="275" y="79"/>
                  </a:cubicBezTo>
                  <a:lnTo>
                    <a:pt x="283" y="88"/>
                  </a:lnTo>
                  <a:cubicBezTo>
                    <a:pt x="283" y="97"/>
                    <a:pt x="275" y="97"/>
                    <a:pt x="275" y="106"/>
                  </a:cubicBezTo>
                  <a:cubicBezTo>
                    <a:pt x="310" y="141"/>
                    <a:pt x="328" y="186"/>
                    <a:pt x="346" y="239"/>
                  </a:cubicBezTo>
                  <a:cubicBezTo>
                    <a:pt x="363" y="239"/>
                    <a:pt x="381" y="248"/>
                    <a:pt x="390" y="266"/>
                  </a:cubicBezTo>
                  <a:cubicBezTo>
                    <a:pt x="417" y="266"/>
                    <a:pt x="434" y="266"/>
                    <a:pt x="452" y="257"/>
                  </a:cubicBezTo>
                  <a:cubicBezTo>
                    <a:pt x="461" y="248"/>
                    <a:pt x="461" y="230"/>
                    <a:pt x="461" y="221"/>
                  </a:cubicBezTo>
                  <a:cubicBezTo>
                    <a:pt x="461" y="160"/>
                    <a:pt x="426" y="97"/>
                    <a:pt x="381" y="53"/>
                  </a:cubicBezTo>
                  <a:close/>
                  <a:moveTo>
                    <a:pt x="319" y="327"/>
                  </a:moveTo>
                  <a:lnTo>
                    <a:pt x="319" y="327"/>
                  </a:lnTo>
                  <a:cubicBezTo>
                    <a:pt x="257" y="354"/>
                    <a:pt x="213" y="389"/>
                    <a:pt x="177" y="443"/>
                  </a:cubicBezTo>
                  <a:cubicBezTo>
                    <a:pt x="195" y="451"/>
                    <a:pt x="213" y="451"/>
                    <a:pt x="230" y="451"/>
                  </a:cubicBezTo>
                  <a:cubicBezTo>
                    <a:pt x="266" y="451"/>
                    <a:pt x="292" y="443"/>
                    <a:pt x="328" y="434"/>
                  </a:cubicBezTo>
                  <a:cubicBezTo>
                    <a:pt x="328" y="407"/>
                    <a:pt x="337" y="380"/>
                    <a:pt x="337" y="363"/>
                  </a:cubicBezTo>
                  <a:cubicBezTo>
                    <a:pt x="337" y="354"/>
                    <a:pt x="337" y="345"/>
                    <a:pt x="328" y="336"/>
                  </a:cubicBezTo>
                  <a:cubicBezTo>
                    <a:pt x="328" y="327"/>
                    <a:pt x="319" y="327"/>
                    <a:pt x="319" y="327"/>
                  </a:cubicBezTo>
                  <a:close/>
                </a:path>
              </a:pathLst>
            </a:custGeom>
            <a:solidFill>
              <a:schemeClr val="accent1"/>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sz="1400" dirty="0">
                <a:solidFill>
                  <a:schemeClr val="tx1">
                    <a:lumMod val="50000"/>
                    <a:lumOff val="50000"/>
                  </a:schemeClr>
                </a:solidFill>
                <a:latin typeface="Segoe UI Light" panose="020B0502040204020203" pitchFamily="34" charset="0"/>
                <a:cs typeface="Segoe UI Light" panose="020B0502040204020203" pitchFamily="34" charset="0"/>
              </a:endParaRPr>
            </a:p>
          </p:txBody>
        </p:sp>
        <p:sp>
          <p:nvSpPr>
            <p:cNvPr id="42" name="Rectangle: Rounded Corners 41">
              <a:extLst>
                <a:ext uri="{FF2B5EF4-FFF2-40B4-BE49-F238E27FC236}">
                  <a16:creationId xmlns:a16="http://schemas.microsoft.com/office/drawing/2014/main" id="{5BD1553F-1861-4520-8C6E-E499E44488FB}"/>
                </a:ext>
              </a:extLst>
            </p:cNvPr>
            <p:cNvSpPr/>
            <p:nvPr/>
          </p:nvSpPr>
          <p:spPr>
            <a:xfrm>
              <a:off x="6280801" y="4442859"/>
              <a:ext cx="2407920" cy="538280"/>
            </a:xfrm>
            <a:prstGeom prst="round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Roboto" panose="02000000000000000000" pitchFamily="2" charset="0"/>
              </a:endParaRPr>
            </a:p>
          </p:txBody>
        </p:sp>
        <p:sp>
          <p:nvSpPr>
            <p:cNvPr id="44" name="TextBox 43">
              <a:extLst>
                <a:ext uri="{FF2B5EF4-FFF2-40B4-BE49-F238E27FC236}">
                  <a16:creationId xmlns:a16="http://schemas.microsoft.com/office/drawing/2014/main" id="{029D4781-0A3F-4DDD-ADB9-AB53F4909117}"/>
                </a:ext>
              </a:extLst>
            </p:cNvPr>
            <p:cNvSpPr txBox="1"/>
            <p:nvPr/>
          </p:nvSpPr>
          <p:spPr>
            <a:xfrm>
              <a:off x="6703634" y="4530470"/>
              <a:ext cx="2235034" cy="310854"/>
            </a:xfrm>
            <a:prstGeom prst="rect">
              <a:avLst/>
            </a:prstGeom>
            <a:noFill/>
          </p:spPr>
          <p:txBody>
            <a:bodyPr wrap="square" rtlCol="0" anchor="ctr">
              <a:spAutoFit/>
            </a:bodyPr>
            <a:lstStyle/>
            <a:p>
              <a:pPr>
                <a:lnSpc>
                  <a:spcPct val="130000"/>
                </a:lnSpc>
              </a:pPr>
              <a:r>
                <a:rPr lang="lt-LT" sz="1200" dirty="0" err="1">
                  <a:solidFill>
                    <a:schemeClr val="bg1"/>
                  </a:solidFill>
                  <a:latin typeface="Roboto" panose="02000000000000000000" pitchFamily="2" charset="0"/>
                  <a:cs typeface="Poppins Light" panose="00000400000000000000" pitchFamily="2" charset="0"/>
                </a:rPr>
                <a:t>patrikas.borisovas@jra.lt</a:t>
              </a:r>
              <a:r>
                <a:rPr lang="lt-LT" sz="1200" dirty="0">
                  <a:solidFill>
                    <a:schemeClr val="bg1"/>
                  </a:solidFill>
                  <a:latin typeface="Roboto" panose="02000000000000000000" pitchFamily="2" charset="0"/>
                  <a:cs typeface="Poppins Light" panose="00000400000000000000" pitchFamily="2" charset="0"/>
                </a:rPr>
                <a:t> </a:t>
              </a:r>
              <a:endParaRPr lang="en-US" sz="1200" dirty="0">
                <a:solidFill>
                  <a:schemeClr val="bg1"/>
                </a:solidFill>
                <a:latin typeface="Roboto" panose="02000000000000000000" pitchFamily="2" charset="0"/>
                <a:cs typeface="Poppins Light" panose="00000400000000000000" pitchFamily="2" charset="0"/>
              </a:endParaRPr>
            </a:p>
          </p:txBody>
        </p:sp>
        <p:sp>
          <p:nvSpPr>
            <p:cNvPr id="45" name="Freeform 51">
              <a:extLst>
                <a:ext uri="{FF2B5EF4-FFF2-40B4-BE49-F238E27FC236}">
                  <a16:creationId xmlns:a16="http://schemas.microsoft.com/office/drawing/2014/main" id="{FC461FB3-1A76-4EBF-9D14-1FC50F6BFE57}"/>
                </a:ext>
              </a:extLst>
            </p:cNvPr>
            <p:cNvSpPr>
              <a:spLocks noChangeArrowheads="1"/>
            </p:cNvSpPr>
            <p:nvPr/>
          </p:nvSpPr>
          <p:spPr bwMode="auto">
            <a:xfrm>
              <a:off x="6565074" y="4666806"/>
              <a:ext cx="138560" cy="85674"/>
            </a:xfrm>
            <a:custGeom>
              <a:avLst/>
              <a:gdLst>
                <a:gd name="T0" fmla="*/ 8120 w 461"/>
                <a:gd name="T1" fmla="*/ 12182 h 285"/>
                <a:gd name="T2" fmla="*/ 8120 w 461"/>
                <a:gd name="T3" fmla="*/ 12182 h 285"/>
                <a:gd name="T4" fmla="*/ 91576 w 461"/>
                <a:gd name="T5" fmla="*/ 56398 h 285"/>
                <a:gd name="T6" fmla="*/ 104207 w 461"/>
                <a:gd name="T7" fmla="*/ 60008 h 285"/>
                <a:gd name="T8" fmla="*/ 111876 w 461"/>
                <a:gd name="T9" fmla="*/ 56398 h 285"/>
                <a:gd name="T10" fmla="*/ 195783 w 461"/>
                <a:gd name="T11" fmla="*/ 12182 h 285"/>
                <a:gd name="T12" fmla="*/ 199843 w 461"/>
                <a:gd name="T13" fmla="*/ 0 h 285"/>
                <a:gd name="T14" fmla="*/ 8120 w 461"/>
                <a:gd name="T15" fmla="*/ 0 h 285"/>
                <a:gd name="T16" fmla="*/ 8120 w 461"/>
                <a:gd name="T17" fmla="*/ 12182 h 285"/>
                <a:gd name="T18" fmla="*/ 199843 w 461"/>
                <a:gd name="T19" fmla="*/ 36095 h 285"/>
                <a:gd name="T20" fmla="*/ 199843 w 461"/>
                <a:gd name="T21" fmla="*/ 36095 h 285"/>
                <a:gd name="T22" fmla="*/ 111876 w 461"/>
                <a:gd name="T23" fmla="*/ 80311 h 285"/>
                <a:gd name="T24" fmla="*/ 104207 w 461"/>
                <a:gd name="T25" fmla="*/ 80311 h 285"/>
                <a:gd name="T26" fmla="*/ 91576 w 461"/>
                <a:gd name="T27" fmla="*/ 80311 h 285"/>
                <a:gd name="T28" fmla="*/ 8120 w 461"/>
                <a:gd name="T29" fmla="*/ 36095 h 285"/>
                <a:gd name="T30" fmla="*/ 4060 w 461"/>
                <a:gd name="T31" fmla="*/ 36095 h 285"/>
                <a:gd name="T32" fmla="*/ 4060 w 461"/>
                <a:gd name="T33" fmla="*/ 120015 h 285"/>
                <a:gd name="T34" fmla="*/ 15789 w 461"/>
                <a:gd name="T35" fmla="*/ 128137 h 285"/>
                <a:gd name="T36" fmla="*/ 191723 w 461"/>
                <a:gd name="T37" fmla="*/ 128137 h 285"/>
                <a:gd name="T38" fmla="*/ 203903 w 461"/>
                <a:gd name="T39" fmla="*/ 120015 h 285"/>
                <a:gd name="T40" fmla="*/ 203903 w 461"/>
                <a:gd name="T41" fmla="*/ 36095 h 285"/>
                <a:gd name="T42" fmla="*/ 199843 w 461"/>
                <a:gd name="T43" fmla="*/ 36095 h 285"/>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61" h="285">
                  <a:moveTo>
                    <a:pt x="18" y="27"/>
                  </a:moveTo>
                  <a:lnTo>
                    <a:pt x="18" y="27"/>
                  </a:lnTo>
                  <a:cubicBezTo>
                    <a:pt x="35" y="35"/>
                    <a:pt x="203" y="125"/>
                    <a:pt x="203" y="125"/>
                  </a:cubicBezTo>
                  <a:cubicBezTo>
                    <a:pt x="212" y="133"/>
                    <a:pt x="221" y="133"/>
                    <a:pt x="231" y="133"/>
                  </a:cubicBezTo>
                  <a:cubicBezTo>
                    <a:pt x="239" y="133"/>
                    <a:pt x="248" y="133"/>
                    <a:pt x="248" y="125"/>
                  </a:cubicBezTo>
                  <a:cubicBezTo>
                    <a:pt x="256" y="125"/>
                    <a:pt x="425" y="35"/>
                    <a:pt x="434" y="27"/>
                  </a:cubicBezTo>
                  <a:cubicBezTo>
                    <a:pt x="452" y="18"/>
                    <a:pt x="460" y="0"/>
                    <a:pt x="443" y="0"/>
                  </a:cubicBezTo>
                  <a:cubicBezTo>
                    <a:pt x="18" y="0"/>
                    <a:pt x="18" y="0"/>
                    <a:pt x="18" y="0"/>
                  </a:cubicBezTo>
                  <a:cubicBezTo>
                    <a:pt x="0" y="0"/>
                    <a:pt x="9" y="18"/>
                    <a:pt x="18" y="27"/>
                  </a:cubicBezTo>
                  <a:close/>
                  <a:moveTo>
                    <a:pt x="443" y="80"/>
                  </a:moveTo>
                  <a:lnTo>
                    <a:pt x="443" y="80"/>
                  </a:lnTo>
                  <a:cubicBezTo>
                    <a:pt x="434" y="80"/>
                    <a:pt x="256" y="169"/>
                    <a:pt x="248" y="178"/>
                  </a:cubicBezTo>
                  <a:cubicBezTo>
                    <a:pt x="248" y="178"/>
                    <a:pt x="239" y="178"/>
                    <a:pt x="231" y="178"/>
                  </a:cubicBezTo>
                  <a:cubicBezTo>
                    <a:pt x="221" y="178"/>
                    <a:pt x="212" y="178"/>
                    <a:pt x="203" y="178"/>
                  </a:cubicBezTo>
                  <a:cubicBezTo>
                    <a:pt x="194" y="169"/>
                    <a:pt x="27" y="80"/>
                    <a:pt x="18" y="80"/>
                  </a:cubicBezTo>
                  <a:cubicBezTo>
                    <a:pt x="9" y="72"/>
                    <a:pt x="9" y="80"/>
                    <a:pt x="9" y="80"/>
                  </a:cubicBezTo>
                  <a:cubicBezTo>
                    <a:pt x="9" y="88"/>
                    <a:pt x="9" y="266"/>
                    <a:pt x="9" y="266"/>
                  </a:cubicBezTo>
                  <a:cubicBezTo>
                    <a:pt x="9" y="275"/>
                    <a:pt x="18" y="284"/>
                    <a:pt x="35" y="284"/>
                  </a:cubicBezTo>
                  <a:cubicBezTo>
                    <a:pt x="425" y="284"/>
                    <a:pt x="425" y="284"/>
                    <a:pt x="425" y="284"/>
                  </a:cubicBezTo>
                  <a:cubicBezTo>
                    <a:pt x="443" y="284"/>
                    <a:pt x="452" y="275"/>
                    <a:pt x="452" y="266"/>
                  </a:cubicBezTo>
                  <a:cubicBezTo>
                    <a:pt x="452" y="266"/>
                    <a:pt x="452" y="88"/>
                    <a:pt x="452" y="80"/>
                  </a:cubicBezTo>
                  <a:cubicBezTo>
                    <a:pt x="452" y="80"/>
                    <a:pt x="452" y="72"/>
                    <a:pt x="443" y="80"/>
                  </a:cubicBezTo>
                  <a:close/>
                </a:path>
              </a:pathLst>
            </a:custGeom>
            <a:solidFill>
              <a:schemeClr val="bg1"/>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sz="1400" dirty="0">
                <a:solidFill>
                  <a:schemeClr val="tx1">
                    <a:lumMod val="50000"/>
                    <a:lumOff val="50000"/>
                  </a:schemeClr>
                </a:solidFill>
                <a:latin typeface="Segoe UI Light" panose="020B0502040204020203" pitchFamily="34" charset="0"/>
                <a:cs typeface="Segoe UI Light" panose="020B0502040204020203" pitchFamily="34" charset="0"/>
              </a:endParaRPr>
            </a:p>
          </p:txBody>
        </p:sp>
      </p:grpSp>
      <p:sp>
        <p:nvSpPr>
          <p:cNvPr id="57" name="TextBox 56">
            <a:extLst>
              <a:ext uri="{FF2B5EF4-FFF2-40B4-BE49-F238E27FC236}">
                <a16:creationId xmlns:a16="http://schemas.microsoft.com/office/drawing/2014/main" id="{E47E67B4-CDE6-4368-A024-78D97D8B3531}"/>
              </a:ext>
            </a:extLst>
          </p:cNvPr>
          <p:cNvSpPr txBox="1"/>
          <p:nvPr/>
        </p:nvSpPr>
        <p:spPr>
          <a:xfrm>
            <a:off x="874852" y="2999406"/>
            <a:ext cx="3523528" cy="365228"/>
          </a:xfrm>
          <a:prstGeom prst="rect">
            <a:avLst/>
          </a:prstGeom>
          <a:noFill/>
        </p:spPr>
        <p:txBody>
          <a:bodyPr wrap="square" rtlCol="0">
            <a:spAutoFit/>
          </a:bodyPr>
          <a:lstStyle/>
          <a:p>
            <a:pPr>
              <a:lnSpc>
                <a:spcPct val="120000"/>
              </a:lnSpc>
            </a:pPr>
            <a:r>
              <a:rPr lang="lt-LT" sz="1600" dirty="0">
                <a:gradFill>
                  <a:gsLst>
                    <a:gs pos="0">
                      <a:schemeClr val="accent1"/>
                    </a:gs>
                    <a:gs pos="100000">
                      <a:schemeClr val="accent2"/>
                    </a:gs>
                  </a:gsLst>
                  <a:lin ang="10800000" scaled="1"/>
                </a:gradFill>
                <a:latin typeface="Roboto Medium" panose="02000000000000000000" pitchFamily="2" charset="0"/>
              </a:rPr>
              <a:t>Kontaktai pasiteiravimui</a:t>
            </a:r>
            <a:endParaRPr lang="en-US" sz="1600" dirty="0">
              <a:gradFill>
                <a:gsLst>
                  <a:gs pos="0">
                    <a:schemeClr val="accent1"/>
                  </a:gs>
                  <a:gs pos="100000">
                    <a:schemeClr val="accent2"/>
                  </a:gs>
                </a:gsLst>
                <a:lin ang="10800000" scaled="1"/>
              </a:gradFill>
              <a:latin typeface="Roboto Medium" panose="02000000000000000000" pitchFamily="2" charset="0"/>
            </a:endParaRPr>
          </a:p>
        </p:txBody>
      </p:sp>
      <p:sp>
        <p:nvSpPr>
          <p:cNvPr id="56" name="TextBox 55">
            <a:extLst>
              <a:ext uri="{FF2B5EF4-FFF2-40B4-BE49-F238E27FC236}">
                <a16:creationId xmlns:a16="http://schemas.microsoft.com/office/drawing/2014/main" id="{08B4BA69-5979-47F9-A8BD-968B76545325}"/>
              </a:ext>
            </a:extLst>
          </p:cNvPr>
          <p:cNvSpPr txBox="1"/>
          <p:nvPr/>
        </p:nvSpPr>
        <p:spPr>
          <a:xfrm>
            <a:off x="874851" y="1874339"/>
            <a:ext cx="3869158" cy="911019"/>
          </a:xfrm>
          <a:prstGeom prst="rect">
            <a:avLst/>
          </a:prstGeom>
          <a:noFill/>
        </p:spPr>
        <p:txBody>
          <a:bodyPr wrap="square" rtlCol="0" anchor="b">
            <a:spAutoFit/>
          </a:bodyPr>
          <a:lstStyle/>
          <a:p>
            <a:pPr>
              <a:lnSpc>
                <a:spcPct val="120000"/>
              </a:lnSpc>
            </a:pPr>
            <a:r>
              <a:rPr lang="lt-LT" sz="4800" b="1" dirty="0">
                <a:solidFill>
                  <a:schemeClr val="tx1">
                    <a:lumMod val="75000"/>
                    <a:lumOff val="25000"/>
                  </a:schemeClr>
                </a:solidFill>
                <a:latin typeface="Roboto" panose="02000000000000000000" pitchFamily="2" charset="0"/>
              </a:rPr>
              <a:t>Klausimai?</a:t>
            </a:r>
            <a:endParaRPr lang="en-US" sz="4800" b="1" dirty="0">
              <a:solidFill>
                <a:schemeClr val="tx1">
                  <a:lumMod val="75000"/>
                  <a:lumOff val="25000"/>
                </a:schemeClr>
              </a:solidFill>
              <a:latin typeface="Roboto" panose="02000000000000000000" pitchFamily="2" charset="0"/>
            </a:endParaRPr>
          </a:p>
        </p:txBody>
      </p:sp>
      <p:grpSp>
        <p:nvGrpSpPr>
          <p:cNvPr id="15" name="Group 14">
            <a:extLst>
              <a:ext uri="{FF2B5EF4-FFF2-40B4-BE49-F238E27FC236}">
                <a16:creationId xmlns:a16="http://schemas.microsoft.com/office/drawing/2014/main" id="{A87E3D55-9BF4-8034-92FA-0B7ECCEC9566}"/>
              </a:ext>
            </a:extLst>
          </p:cNvPr>
          <p:cNvGrpSpPr/>
          <p:nvPr/>
        </p:nvGrpSpPr>
        <p:grpSpPr>
          <a:xfrm>
            <a:off x="8274154" y="3345151"/>
            <a:ext cx="3042994" cy="2098520"/>
            <a:chOff x="5963265" y="3667876"/>
            <a:chExt cx="3042994" cy="2098520"/>
          </a:xfrm>
        </p:grpSpPr>
        <p:sp>
          <p:nvSpPr>
            <p:cNvPr id="16" name="Rectangle: Rounded Corners 2">
              <a:extLst>
                <a:ext uri="{FF2B5EF4-FFF2-40B4-BE49-F238E27FC236}">
                  <a16:creationId xmlns:a16="http://schemas.microsoft.com/office/drawing/2014/main" id="{8ACF2169-3D75-DE83-F6F2-B27C7E1B2CE3}"/>
                </a:ext>
              </a:extLst>
            </p:cNvPr>
            <p:cNvSpPr/>
            <p:nvPr/>
          </p:nvSpPr>
          <p:spPr>
            <a:xfrm>
              <a:off x="5963265" y="3667876"/>
              <a:ext cx="3042994" cy="2098520"/>
            </a:xfrm>
            <a:prstGeom prst="round2DiagRect">
              <a:avLst/>
            </a:prstGeom>
            <a:solidFill>
              <a:schemeClr val="bg1"/>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Roboto" panose="02000000000000000000" pitchFamily="2" charset="0"/>
              </a:endParaRPr>
            </a:p>
          </p:txBody>
        </p:sp>
        <p:sp>
          <p:nvSpPr>
            <p:cNvPr id="17" name="TextBox 16">
              <a:extLst>
                <a:ext uri="{FF2B5EF4-FFF2-40B4-BE49-F238E27FC236}">
                  <a16:creationId xmlns:a16="http://schemas.microsoft.com/office/drawing/2014/main" id="{F8B182D4-B484-5865-7331-8A919BDC44EC}"/>
                </a:ext>
              </a:extLst>
            </p:cNvPr>
            <p:cNvSpPr txBox="1"/>
            <p:nvPr/>
          </p:nvSpPr>
          <p:spPr>
            <a:xfrm>
              <a:off x="6792907" y="3943746"/>
              <a:ext cx="1685067" cy="310854"/>
            </a:xfrm>
            <a:prstGeom prst="rect">
              <a:avLst/>
            </a:prstGeom>
            <a:noFill/>
          </p:spPr>
          <p:txBody>
            <a:bodyPr wrap="square" rtlCol="0">
              <a:spAutoFit/>
            </a:bodyPr>
            <a:lstStyle/>
            <a:p>
              <a:pPr>
                <a:lnSpc>
                  <a:spcPct val="130000"/>
                </a:lnSpc>
              </a:pPr>
              <a:r>
                <a:rPr lang="lt-LT" sz="1200" dirty="0">
                  <a:solidFill>
                    <a:schemeClr val="tx1">
                      <a:lumMod val="65000"/>
                      <a:lumOff val="35000"/>
                    </a:schemeClr>
                  </a:solidFill>
                  <a:latin typeface="Roboto" panose="02000000000000000000" pitchFamily="2" charset="0"/>
                  <a:cs typeface="Poppins Light" panose="00000400000000000000" pitchFamily="2" charset="0"/>
                </a:rPr>
                <a:t>+ 370 658 82154</a:t>
              </a:r>
              <a:endParaRPr lang="en-US" sz="1200" dirty="0">
                <a:solidFill>
                  <a:schemeClr val="tx1">
                    <a:lumMod val="65000"/>
                    <a:lumOff val="35000"/>
                  </a:schemeClr>
                </a:solidFill>
                <a:latin typeface="Roboto" panose="02000000000000000000" pitchFamily="2" charset="0"/>
                <a:cs typeface="Poppins Light" panose="00000400000000000000" pitchFamily="2" charset="0"/>
              </a:endParaRPr>
            </a:p>
          </p:txBody>
        </p:sp>
        <p:sp>
          <p:nvSpPr>
            <p:cNvPr id="18" name="Freeform 50">
              <a:extLst>
                <a:ext uri="{FF2B5EF4-FFF2-40B4-BE49-F238E27FC236}">
                  <a16:creationId xmlns:a16="http://schemas.microsoft.com/office/drawing/2014/main" id="{AA91B424-378D-88C9-91A6-C2435C5AC323}"/>
                </a:ext>
              </a:extLst>
            </p:cNvPr>
            <p:cNvSpPr>
              <a:spLocks noChangeArrowheads="1"/>
            </p:cNvSpPr>
            <p:nvPr/>
          </p:nvSpPr>
          <p:spPr bwMode="auto">
            <a:xfrm>
              <a:off x="6622667" y="4053072"/>
              <a:ext cx="133270" cy="132212"/>
            </a:xfrm>
            <a:custGeom>
              <a:avLst/>
              <a:gdLst>
                <a:gd name="T0" fmla="*/ 115780 w 444"/>
                <a:gd name="T1" fmla="*/ 115121 h 443"/>
                <a:gd name="T2" fmla="*/ 115780 w 444"/>
                <a:gd name="T3" fmla="*/ 115121 h 443"/>
                <a:gd name="T4" fmla="*/ 72081 w 444"/>
                <a:gd name="T5" fmla="*/ 138862 h 443"/>
                <a:gd name="T6" fmla="*/ 27931 w 444"/>
                <a:gd name="T7" fmla="*/ 138862 h 443"/>
                <a:gd name="T8" fmla="*/ 31986 w 444"/>
                <a:gd name="T9" fmla="*/ 182312 h 443"/>
                <a:gd name="T10" fmla="*/ 139657 w 444"/>
                <a:gd name="T11" fmla="*/ 138862 h 443"/>
                <a:gd name="T12" fmla="*/ 187411 w 444"/>
                <a:gd name="T13" fmla="*/ 27324 h 443"/>
                <a:gd name="T14" fmla="*/ 143712 w 444"/>
                <a:gd name="T15" fmla="*/ 23741 h 443"/>
                <a:gd name="T16" fmla="*/ 143712 w 444"/>
                <a:gd name="T17" fmla="*/ 67639 h 443"/>
                <a:gd name="T18" fmla="*/ 115780 w 444"/>
                <a:gd name="T19" fmla="*/ 115121 h 44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44" h="443">
                  <a:moveTo>
                    <a:pt x="257" y="257"/>
                  </a:moveTo>
                  <a:lnTo>
                    <a:pt x="257" y="257"/>
                  </a:lnTo>
                  <a:cubicBezTo>
                    <a:pt x="222" y="292"/>
                    <a:pt x="177" y="327"/>
                    <a:pt x="160" y="310"/>
                  </a:cubicBezTo>
                  <a:cubicBezTo>
                    <a:pt x="133" y="283"/>
                    <a:pt x="115" y="265"/>
                    <a:pt x="62" y="310"/>
                  </a:cubicBezTo>
                  <a:cubicBezTo>
                    <a:pt x="0" y="354"/>
                    <a:pt x="44" y="389"/>
                    <a:pt x="71" y="407"/>
                  </a:cubicBezTo>
                  <a:cubicBezTo>
                    <a:pt x="97" y="442"/>
                    <a:pt x="204" y="416"/>
                    <a:pt x="310" y="310"/>
                  </a:cubicBezTo>
                  <a:cubicBezTo>
                    <a:pt x="416" y="204"/>
                    <a:pt x="443" y="97"/>
                    <a:pt x="416" y="61"/>
                  </a:cubicBezTo>
                  <a:cubicBezTo>
                    <a:pt x="390" y="35"/>
                    <a:pt x="363" y="0"/>
                    <a:pt x="319" y="53"/>
                  </a:cubicBezTo>
                  <a:cubicBezTo>
                    <a:pt x="275" y="106"/>
                    <a:pt x="293" y="123"/>
                    <a:pt x="319" y="151"/>
                  </a:cubicBezTo>
                  <a:cubicBezTo>
                    <a:pt x="337" y="167"/>
                    <a:pt x="302" y="212"/>
                    <a:pt x="257" y="257"/>
                  </a:cubicBezTo>
                </a:path>
              </a:pathLst>
            </a:custGeom>
            <a:solidFill>
              <a:schemeClr val="accent1"/>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sz="1400" dirty="0">
                <a:solidFill>
                  <a:schemeClr val="tx1">
                    <a:lumMod val="50000"/>
                    <a:lumOff val="50000"/>
                  </a:schemeClr>
                </a:solidFill>
                <a:latin typeface="Segoe UI Light" panose="020B0502040204020203" pitchFamily="34" charset="0"/>
                <a:cs typeface="Segoe UI Light" panose="020B0502040204020203" pitchFamily="34" charset="0"/>
              </a:endParaRPr>
            </a:p>
          </p:txBody>
        </p:sp>
        <p:sp>
          <p:nvSpPr>
            <p:cNvPr id="19" name="TextBox 18">
              <a:extLst>
                <a:ext uri="{FF2B5EF4-FFF2-40B4-BE49-F238E27FC236}">
                  <a16:creationId xmlns:a16="http://schemas.microsoft.com/office/drawing/2014/main" id="{CB2CD4B2-1D0B-56DD-B74E-639E9AA8F073}"/>
                </a:ext>
              </a:extLst>
            </p:cNvPr>
            <p:cNvSpPr txBox="1"/>
            <p:nvPr/>
          </p:nvSpPr>
          <p:spPr>
            <a:xfrm>
              <a:off x="6792378" y="5171977"/>
              <a:ext cx="1812524" cy="310854"/>
            </a:xfrm>
            <a:prstGeom prst="rect">
              <a:avLst/>
            </a:prstGeom>
            <a:noFill/>
          </p:spPr>
          <p:txBody>
            <a:bodyPr wrap="square" rtlCol="0">
              <a:spAutoFit/>
            </a:bodyPr>
            <a:lstStyle/>
            <a:p>
              <a:pPr>
                <a:lnSpc>
                  <a:spcPct val="130000"/>
                </a:lnSpc>
              </a:pPr>
              <a:r>
                <a:rPr lang="en-US" sz="1200" dirty="0">
                  <a:solidFill>
                    <a:schemeClr val="tx1">
                      <a:lumMod val="65000"/>
                      <a:lumOff val="35000"/>
                    </a:schemeClr>
                  </a:solidFill>
                  <a:latin typeface="Roboto" panose="02000000000000000000" pitchFamily="2" charset="0"/>
                  <a:cs typeface="Poppins Light" panose="00000400000000000000" pitchFamily="2" charset="0"/>
                  <a:hlinkClick r:id="rId3">
                    <a:extLst>
                      <a:ext uri="{A12FA001-AC4F-418D-AE19-62706E023703}">
                        <ahyp:hlinkClr xmlns:ahyp="http://schemas.microsoft.com/office/drawing/2018/hyperlinkcolor" val="tx"/>
                      </a:ext>
                    </a:extLst>
                  </a:hlinkClick>
                </a:rPr>
                <a:t>https://sppd.lrv.lt/</a:t>
              </a:r>
              <a:r>
                <a:rPr lang="lt-LT" sz="1200" dirty="0">
                  <a:solidFill>
                    <a:schemeClr val="tx1">
                      <a:lumMod val="65000"/>
                      <a:lumOff val="35000"/>
                    </a:schemeClr>
                  </a:solidFill>
                  <a:latin typeface="Roboto" panose="02000000000000000000" pitchFamily="2" charset="0"/>
                  <a:cs typeface="Poppins Light" panose="00000400000000000000" pitchFamily="2" charset="0"/>
                </a:rPr>
                <a:t> </a:t>
              </a:r>
              <a:endParaRPr lang="en-US" sz="1200" dirty="0">
                <a:solidFill>
                  <a:schemeClr val="tx1">
                    <a:lumMod val="65000"/>
                    <a:lumOff val="35000"/>
                  </a:schemeClr>
                </a:solidFill>
                <a:latin typeface="Roboto" panose="02000000000000000000" pitchFamily="2" charset="0"/>
                <a:cs typeface="Poppins Light" panose="00000400000000000000" pitchFamily="2" charset="0"/>
              </a:endParaRPr>
            </a:p>
          </p:txBody>
        </p:sp>
        <p:sp>
          <p:nvSpPr>
            <p:cNvPr id="20" name="Freeform 87">
              <a:extLst>
                <a:ext uri="{FF2B5EF4-FFF2-40B4-BE49-F238E27FC236}">
                  <a16:creationId xmlns:a16="http://schemas.microsoft.com/office/drawing/2014/main" id="{925ACCE8-B75B-163F-CB22-9F75592C528E}"/>
                </a:ext>
              </a:extLst>
            </p:cNvPr>
            <p:cNvSpPr>
              <a:spLocks noChangeArrowheads="1"/>
            </p:cNvSpPr>
            <p:nvPr/>
          </p:nvSpPr>
          <p:spPr bwMode="auto">
            <a:xfrm>
              <a:off x="6620022" y="5279716"/>
              <a:ext cx="137502" cy="135386"/>
            </a:xfrm>
            <a:custGeom>
              <a:avLst/>
              <a:gdLst>
                <a:gd name="T0" fmla="*/ 51370 w 462"/>
                <a:gd name="T1" fmla="*/ 67883 h 452"/>
                <a:gd name="T2" fmla="*/ 83086 w 462"/>
                <a:gd name="T3" fmla="*/ 43607 h 452"/>
                <a:gd name="T4" fmla="*/ 83086 w 462"/>
                <a:gd name="T5" fmla="*/ 31469 h 452"/>
                <a:gd name="T6" fmla="*/ 19655 w 462"/>
                <a:gd name="T7" fmla="*/ 39561 h 452"/>
                <a:gd name="T8" fmla="*/ 51370 w 462"/>
                <a:gd name="T9" fmla="*/ 67883 h 452"/>
                <a:gd name="T10" fmla="*/ 27695 w 462"/>
                <a:gd name="T11" fmla="*/ 87664 h 452"/>
                <a:gd name="T12" fmla="*/ 11614 w 462"/>
                <a:gd name="T13" fmla="*/ 55745 h 452"/>
                <a:gd name="T14" fmla="*/ 15634 w 462"/>
                <a:gd name="T15" fmla="*/ 151051 h 452"/>
                <a:gd name="T16" fmla="*/ 27695 w 462"/>
                <a:gd name="T17" fmla="*/ 87664 h 452"/>
                <a:gd name="T18" fmla="*/ 102741 w 462"/>
                <a:gd name="T19" fmla="*/ 15735 h 452"/>
                <a:gd name="T20" fmla="*/ 154558 w 462"/>
                <a:gd name="T21" fmla="*/ 11688 h 452"/>
                <a:gd name="T22" fmla="*/ 67452 w 462"/>
                <a:gd name="T23" fmla="*/ 3596 h 452"/>
                <a:gd name="T24" fmla="*/ 102741 w 462"/>
                <a:gd name="T25" fmla="*/ 15735 h 452"/>
                <a:gd name="T26" fmla="*/ 134456 w 462"/>
                <a:gd name="T27" fmla="*/ 119582 h 452"/>
                <a:gd name="T28" fmla="*/ 110781 w 462"/>
                <a:gd name="T29" fmla="*/ 59342 h 452"/>
                <a:gd name="T30" fmla="*/ 91127 w 462"/>
                <a:gd name="T31" fmla="*/ 55745 h 452"/>
                <a:gd name="T32" fmla="*/ 71472 w 462"/>
                <a:gd name="T33" fmla="*/ 87664 h 452"/>
                <a:gd name="T34" fmla="*/ 134456 w 462"/>
                <a:gd name="T35" fmla="*/ 119582 h 452"/>
                <a:gd name="T36" fmla="*/ 162152 w 462"/>
                <a:gd name="T37" fmla="*/ 147005 h 452"/>
                <a:gd name="T38" fmla="*/ 162152 w 462"/>
                <a:gd name="T39" fmla="*/ 182970 h 452"/>
                <a:gd name="T40" fmla="*/ 174213 w 462"/>
                <a:gd name="T41" fmla="*/ 135317 h 452"/>
                <a:gd name="T42" fmla="*/ 130436 w 462"/>
                <a:gd name="T43" fmla="*/ 135317 h 452"/>
                <a:gd name="T44" fmla="*/ 63431 w 462"/>
                <a:gd name="T45" fmla="*/ 107444 h 452"/>
                <a:gd name="T46" fmla="*/ 47797 w 462"/>
                <a:gd name="T47" fmla="*/ 107444 h 452"/>
                <a:gd name="T48" fmla="*/ 63431 w 462"/>
                <a:gd name="T49" fmla="*/ 195108 h 452"/>
                <a:gd name="T50" fmla="*/ 170192 w 462"/>
                <a:gd name="T51" fmla="*/ 23827 h 452"/>
                <a:gd name="T52" fmla="*/ 122842 w 462"/>
                <a:gd name="T53" fmla="*/ 35515 h 452"/>
                <a:gd name="T54" fmla="*/ 122842 w 462"/>
                <a:gd name="T55" fmla="*/ 47653 h 452"/>
                <a:gd name="T56" fmla="*/ 174213 w 462"/>
                <a:gd name="T57" fmla="*/ 119582 h 452"/>
                <a:gd name="T58" fmla="*/ 205928 w 462"/>
                <a:gd name="T59" fmla="*/ 99352 h 452"/>
                <a:gd name="T60" fmla="*/ 142497 w 462"/>
                <a:gd name="T61" fmla="*/ 147005 h 452"/>
                <a:gd name="T62" fmla="*/ 79066 w 462"/>
                <a:gd name="T63" fmla="*/ 199154 h 452"/>
                <a:gd name="T64" fmla="*/ 146517 w 462"/>
                <a:gd name="T65" fmla="*/ 195108 h 452"/>
                <a:gd name="T66" fmla="*/ 146517 w 462"/>
                <a:gd name="T67" fmla="*/ 151051 h 45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462" h="452">
                  <a:moveTo>
                    <a:pt x="115" y="151"/>
                  </a:moveTo>
                  <a:lnTo>
                    <a:pt x="115" y="151"/>
                  </a:lnTo>
                  <a:lnTo>
                    <a:pt x="124" y="151"/>
                  </a:lnTo>
                  <a:cubicBezTo>
                    <a:pt x="142" y="132"/>
                    <a:pt x="160" y="115"/>
                    <a:pt x="186" y="97"/>
                  </a:cubicBezTo>
                  <a:lnTo>
                    <a:pt x="186" y="88"/>
                  </a:lnTo>
                  <a:cubicBezTo>
                    <a:pt x="186" y="79"/>
                    <a:pt x="186" y="79"/>
                    <a:pt x="186" y="70"/>
                  </a:cubicBezTo>
                  <a:cubicBezTo>
                    <a:pt x="160" y="53"/>
                    <a:pt x="133" y="44"/>
                    <a:pt x="107" y="26"/>
                  </a:cubicBezTo>
                  <a:cubicBezTo>
                    <a:pt x="89" y="44"/>
                    <a:pt x="62" y="62"/>
                    <a:pt x="44" y="88"/>
                  </a:cubicBezTo>
                  <a:cubicBezTo>
                    <a:pt x="62" y="115"/>
                    <a:pt x="71" y="132"/>
                    <a:pt x="89" y="151"/>
                  </a:cubicBezTo>
                  <a:cubicBezTo>
                    <a:pt x="98" y="151"/>
                    <a:pt x="107" y="151"/>
                    <a:pt x="115" y="151"/>
                  </a:cubicBezTo>
                  <a:close/>
                  <a:moveTo>
                    <a:pt x="62" y="195"/>
                  </a:moveTo>
                  <a:lnTo>
                    <a:pt x="62" y="195"/>
                  </a:lnTo>
                  <a:cubicBezTo>
                    <a:pt x="62" y="186"/>
                    <a:pt x="62" y="186"/>
                    <a:pt x="71" y="177"/>
                  </a:cubicBezTo>
                  <a:cubicBezTo>
                    <a:pt x="54" y="160"/>
                    <a:pt x="35" y="141"/>
                    <a:pt x="26" y="124"/>
                  </a:cubicBezTo>
                  <a:cubicBezTo>
                    <a:pt x="9" y="151"/>
                    <a:pt x="0" y="186"/>
                    <a:pt x="0" y="221"/>
                  </a:cubicBezTo>
                  <a:cubicBezTo>
                    <a:pt x="0" y="266"/>
                    <a:pt x="9" y="310"/>
                    <a:pt x="35" y="336"/>
                  </a:cubicBezTo>
                  <a:cubicBezTo>
                    <a:pt x="44" y="301"/>
                    <a:pt x="54" y="257"/>
                    <a:pt x="71" y="221"/>
                  </a:cubicBezTo>
                  <a:cubicBezTo>
                    <a:pt x="71" y="221"/>
                    <a:pt x="62" y="204"/>
                    <a:pt x="62" y="195"/>
                  </a:cubicBezTo>
                  <a:close/>
                  <a:moveTo>
                    <a:pt x="230" y="35"/>
                  </a:moveTo>
                  <a:lnTo>
                    <a:pt x="230" y="35"/>
                  </a:lnTo>
                  <a:cubicBezTo>
                    <a:pt x="239" y="35"/>
                    <a:pt x="257" y="44"/>
                    <a:pt x="266" y="53"/>
                  </a:cubicBezTo>
                  <a:cubicBezTo>
                    <a:pt x="292" y="35"/>
                    <a:pt x="319" y="35"/>
                    <a:pt x="346" y="26"/>
                  </a:cubicBezTo>
                  <a:cubicBezTo>
                    <a:pt x="310" y="8"/>
                    <a:pt x="275" y="0"/>
                    <a:pt x="230" y="0"/>
                  </a:cubicBezTo>
                  <a:cubicBezTo>
                    <a:pt x="204" y="0"/>
                    <a:pt x="177" y="0"/>
                    <a:pt x="151" y="8"/>
                  </a:cubicBezTo>
                  <a:cubicBezTo>
                    <a:pt x="168" y="17"/>
                    <a:pt x="186" y="35"/>
                    <a:pt x="204" y="44"/>
                  </a:cubicBezTo>
                  <a:cubicBezTo>
                    <a:pt x="213" y="44"/>
                    <a:pt x="221" y="35"/>
                    <a:pt x="230" y="35"/>
                  </a:cubicBezTo>
                  <a:close/>
                  <a:moveTo>
                    <a:pt x="301" y="266"/>
                  </a:moveTo>
                  <a:lnTo>
                    <a:pt x="301" y="266"/>
                  </a:lnTo>
                  <a:cubicBezTo>
                    <a:pt x="310" y="257"/>
                    <a:pt x="310" y="257"/>
                    <a:pt x="319" y="248"/>
                  </a:cubicBezTo>
                  <a:cubicBezTo>
                    <a:pt x="301" y="204"/>
                    <a:pt x="275" y="168"/>
                    <a:pt x="248" y="132"/>
                  </a:cubicBezTo>
                  <a:cubicBezTo>
                    <a:pt x="248" y="132"/>
                    <a:pt x="239" y="132"/>
                    <a:pt x="230" y="132"/>
                  </a:cubicBezTo>
                  <a:cubicBezTo>
                    <a:pt x="221" y="132"/>
                    <a:pt x="213" y="132"/>
                    <a:pt x="204" y="124"/>
                  </a:cubicBezTo>
                  <a:cubicBezTo>
                    <a:pt x="186" y="141"/>
                    <a:pt x="168" y="151"/>
                    <a:pt x="151" y="168"/>
                  </a:cubicBezTo>
                  <a:cubicBezTo>
                    <a:pt x="160" y="177"/>
                    <a:pt x="160" y="186"/>
                    <a:pt x="160" y="195"/>
                  </a:cubicBezTo>
                  <a:cubicBezTo>
                    <a:pt x="160" y="204"/>
                    <a:pt x="160" y="204"/>
                    <a:pt x="160" y="213"/>
                  </a:cubicBezTo>
                  <a:cubicBezTo>
                    <a:pt x="204" y="239"/>
                    <a:pt x="248" y="257"/>
                    <a:pt x="301" y="266"/>
                  </a:cubicBezTo>
                  <a:close/>
                  <a:moveTo>
                    <a:pt x="363" y="327"/>
                  </a:moveTo>
                  <a:lnTo>
                    <a:pt x="363" y="327"/>
                  </a:lnTo>
                  <a:cubicBezTo>
                    <a:pt x="363" y="336"/>
                    <a:pt x="363" y="354"/>
                    <a:pt x="363" y="363"/>
                  </a:cubicBezTo>
                  <a:cubicBezTo>
                    <a:pt x="363" y="372"/>
                    <a:pt x="363" y="389"/>
                    <a:pt x="363" y="407"/>
                  </a:cubicBezTo>
                  <a:cubicBezTo>
                    <a:pt x="399" y="380"/>
                    <a:pt x="434" y="336"/>
                    <a:pt x="443" y="292"/>
                  </a:cubicBezTo>
                  <a:cubicBezTo>
                    <a:pt x="426" y="301"/>
                    <a:pt x="408" y="301"/>
                    <a:pt x="390" y="301"/>
                  </a:cubicBezTo>
                  <a:cubicBezTo>
                    <a:pt x="390" y="319"/>
                    <a:pt x="381" y="327"/>
                    <a:pt x="363" y="327"/>
                  </a:cubicBezTo>
                  <a:close/>
                  <a:moveTo>
                    <a:pt x="292" y="301"/>
                  </a:moveTo>
                  <a:lnTo>
                    <a:pt x="292" y="301"/>
                  </a:lnTo>
                  <a:cubicBezTo>
                    <a:pt x="239" y="292"/>
                    <a:pt x="186" y="266"/>
                    <a:pt x="142" y="239"/>
                  </a:cubicBezTo>
                  <a:cubicBezTo>
                    <a:pt x="133" y="239"/>
                    <a:pt x="124" y="248"/>
                    <a:pt x="115" y="248"/>
                  </a:cubicBezTo>
                  <a:cubicBezTo>
                    <a:pt x="107" y="248"/>
                    <a:pt x="107" y="248"/>
                    <a:pt x="107" y="239"/>
                  </a:cubicBezTo>
                  <a:cubicBezTo>
                    <a:pt x="79" y="283"/>
                    <a:pt x="71" y="327"/>
                    <a:pt x="62" y="380"/>
                  </a:cubicBezTo>
                  <a:cubicBezTo>
                    <a:pt x="89" y="398"/>
                    <a:pt x="115" y="425"/>
                    <a:pt x="142" y="434"/>
                  </a:cubicBezTo>
                  <a:cubicBezTo>
                    <a:pt x="177" y="380"/>
                    <a:pt x="230" y="327"/>
                    <a:pt x="292" y="301"/>
                  </a:cubicBezTo>
                  <a:close/>
                  <a:moveTo>
                    <a:pt x="381" y="53"/>
                  </a:moveTo>
                  <a:lnTo>
                    <a:pt x="381" y="53"/>
                  </a:lnTo>
                  <a:cubicBezTo>
                    <a:pt x="346" y="62"/>
                    <a:pt x="310" y="70"/>
                    <a:pt x="275" y="79"/>
                  </a:cubicBezTo>
                  <a:lnTo>
                    <a:pt x="283" y="88"/>
                  </a:lnTo>
                  <a:cubicBezTo>
                    <a:pt x="283" y="97"/>
                    <a:pt x="275" y="97"/>
                    <a:pt x="275" y="106"/>
                  </a:cubicBezTo>
                  <a:cubicBezTo>
                    <a:pt x="310" y="141"/>
                    <a:pt x="328" y="186"/>
                    <a:pt x="346" y="239"/>
                  </a:cubicBezTo>
                  <a:cubicBezTo>
                    <a:pt x="363" y="239"/>
                    <a:pt x="381" y="248"/>
                    <a:pt x="390" y="266"/>
                  </a:cubicBezTo>
                  <a:cubicBezTo>
                    <a:pt x="417" y="266"/>
                    <a:pt x="434" y="266"/>
                    <a:pt x="452" y="257"/>
                  </a:cubicBezTo>
                  <a:cubicBezTo>
                    <a:pt x="461" y="248"/>
                    <a:pt x="461" y="230"/>
                    <a:pt x="461" y="221"/>
                  </a:cubicBezTo>
                  <a:cubicBezTo>
                    <a:pt x="461" y="160"/>
                    <a:pt x="426" y="97"/>
                    <a:pt x="381" y="53"/>
                  </a:cubicBezTo>
                  <a:close/>
                  <a:moveTo>
                    <a:pt x="319" y="327"/>
                  </a:moveTo>
                  <a:lnTo>
                    <a:pt x="319" y="327"/>
                  </a:lnTo>
                  <a:cubicBezTo>
                    <a:pt x="257" y="354"/>
                    <a:pt x="213" y="389"/>
                    <a:pt x="177" y="443"/>
                  </a:cubicBezTo>
                  <a:cubicBezTo>
                    <a:pt x="195" y="451"/>
                    <a:pt x="213" y="451"/>
                    <a:pt x="230" y="451"/>
                  </a:cubicBezTo>
                  <a:cubicBezTo>
                    <a:pt x="266" y="451"/>
                    <a:pt x="292" y="443"/>
                    <a:pt x="328" y="434"/>
                  </a:cubicBezTo>
                  <a:cubicBezTo>
                    <a:pt x="328" y="407"/>
                    <a:pt x="337" y="380"/>
                    <a:pt x="337" y="363"/>
                  </a:cubicBezTo>
                  <a:cubicBezTo>
                    <a:pt x="337" y="354"/>
                    <a:pt x="337" y="345"/>
                    <a:pt x="328" y="336"/>
                  </a:cubicBezTo>
                  <a:cubicBezTo>
                    <a:pt x="328" y="327"/>
                    <a:pt x="319" y="327"/>
                    <a:pt x="319" y="327"/>
                  </a:cubicBezTo>
                  <a:close/>
                </a:path>
              </a:pathLst>
            </a:custGeom>
            <a:solidFill>
              <a:schemeClr val="accent1"/>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sz="1400" dirty="0">
                <a:solidFill>
                  <a:schemeClr val="tx1">
                    <a:lumMod val="50000"/>
                    <a:lumOff val="50000"/>
                  </a:schemeClr>
                </a:solidFill>
                <a:latin typeface="Segoe UI Light" panose="020B0502040204020203" pitchFamily="34" charset="0"/>
                <a:cs typeface="Segoe UI Light" panose="020B0502040204020203" pitchFamily="34" charset="0"/>
              </a:endParaRPr>
            </a:p>
          </p:txBody>
        </p:sp>
        <p:sp>
          <p:nvSpPr>
            <p:cNvPr id="21" name="Rectangle: Rounded Corners 41">
              <a:extLst>
                <a:ext uri="{FF2B5EF4-FFF2-40B4-BE49-F238E27FC236}">
                  <a16:creationId xmlns:a16="http://schemas.microsoft.com/office/drawing/2014/main" id="{38F7383E-B0F9-96EA-77D4-8D8EC30F46DF}"/>
                </a:ext>
              </a:extLst>
            </p:cNvPr>
            <p:cNvSpPr/>
            <p:nvPr/>
          </p:nvSpPr>
          <p:spPr>
            <a:xfrm>
              <a:off x="6280801" y="4442859"/>
              <a:ext cx="2407920" cy="538280"/>
            </a:xfrm>
            <a:prstGeom prst="round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Roboto" panose="02000000000000000000" pitchFamily="2" charset="0"/>
              </a:endParaRPr>
            </a:p>
          </p:txBody>
        </p:sp>
        <p:sp>
          <p:nvSpPr>
            <p:cNvPr id="22" name="TextBox 21">
              <a:extLst>
                <a:ext uri="{FF2B5EF4-FFF2-40B4-BE49-F238E27FC236}">
                  <a16:creationId xmlns:a16="http://schemas.microsoft.com/office/drawing/2014/main" id="{CD96B8EB-3789-3ABA-E351-201903DE737D}"/>
                </a:ext>
              </a:extLst>
            </p:cNvPr>
            <p:cNvSpPr txBox="1"/>
            <p:nvPr/>
          </p:nvSpPr>
          <p:spPr>
            <a:xfrm>
              <a:off x="6620023" y="4542227"/>
              <a:ext cx="2068698" cy="310854"/>
            </a:xfrm>
            <a:prstGeom prst="rect">
              <a:avLst/>
            </a:prstGeom>
            <a:noFill/>
          </p:spPr>
          <p:txBody>
            <a:bodyPr wrap="square" rtlCol="0" anchor="ctr">
              <a:spAutoFit/>
            </a:bodyPr>
            <a:lstStyle/>
            <a:p>
              <a:pPr>
                <a:lnSpc>
                  <a:spcPct val="130000"/>
                </a:lnSpc>
              </a:pPr>
              <a:r>
                <a:rPr lang="lt-LT" sz="1200" dirty="0" err="1">
                  <a:solidFill>
                    <a:schemeClr val="bg1"/>
                  </a:solidFill>
                  <a:latin typeface="Roboto" panose="02000000000000000000" pitchFamily="2" charset="0"/>
                  <a:cs typeface="Poppins Light" panose="00000400000000000000" pitchFamily="2" charset="0"/>
                </a:rPr>
                <a:t>aiste.tetsmane</a:t>
              </a:r>
              <a:r>
                <a:rPr lang="en-US" sz="1200" dirty="0">
                  <a:solidFill>
                    <a:schemeClr val="bg1"/>
                  </a:solidFill>
                  <a:latin typeface="Roboto" panose="02000000000000000000" pitchFamily="2" charset="0"/>
                  <a:cs typeface="Poppins Light" panose="00000400000000000000" pitchFamily="2" charset="0"/>
                </a:rPr>
                <a:t>@sppd.lt</a:t>
              </a:r>
            </a:p>
          </p:txBody>
        </p:sp>
        <p:sp>
          <p:nvSpPr>
            <p:cNvPr id="23" name="Freeform 51">
              <a:extLst>
                <a:ext uri="{FF2B5EF4-FFF2-40B4-BE49-F238E27FC236}">
                  <a16:creationId xmlns:a16="http://schemas.microsoft.com/office/drawing/2014/main" id="{FF434D9B-FDC0-F5E9-FF7F-4A69CFBA0590}"/>
                </a:ext>
              </a:extLst>
            </p:cNvPr>
            <p:cNvSpPr>
              <a:spLocks noChangeArrowheads="1"/>
            </p:cNvSpPr>
            <p:nvPr/>
          </p:nvSpPr>
          <p:spPr bwMode="auto">
            <a:xfrm>
              <a:off x="6440631" y="4669162"/>
              <a:ext cx="138560" cy="85674"/>
            </a:xfrm>
            <a:custGeom>
              <a:avLst/>
              <a:gdLst>
                <a:gd name="T0" fmla="*/ 8120 w 461"/>
                <a:gd name="T1" fmla="*/ 12182 h 285"/>
                <a:gd name="T2" fmla="*/ 8120 w 461"/>
                <a:gd name="T3" fmla="*/ 12182 h 285"/>
                <a:gd name="T4" fmla="*/ 91576 w 461"/>
                <a:gd name="T5" fmla="*/ 56398 h 285"/>
                <a:gd name="T6" fmla="*/ 104207 w 461"/>
                <a:gd name="T7" fmla="*/ 60008 h 285"/>
                <a:gd name="T8" fmla="*/ 111876 w 461"/>
                <a:gd name="T9" fmla="*/ 56398 h 285"/>
                <a:gd name="T10" fmla="*/ 195783 w 461"/>
                <a:gd name="T11" fmla="*/ 12182 h 285"/>
                <a:gd name="T12" fmla="*/ 199843 w 461"/>
                <a:gd name="T13" fmla="*/ 0 h 285"/>
                <a:gd name="T14" fmla="*/ 8120 w 461"/>
                <a:gd name="T15" fmla="*/ 0 h 285"/>
                <a:gd name="T16" fmla="*/ 8120 w 461"/>
                <a:gd name="T17" fmla="*/ 12182 h 285"/>
                <a:gd name="T18" fmla="*/ 199843 w 461"/>
                <a:gd name="T19" fmla="*/ 36095 h 285"/>
                <a:gd name="T20" fmla="*/ 199843 w 461"/>
                <a:gd name="T21" fmla="*/ 36095 h 285"/>
                <a:gd name="T22" fmla="*/ 111876 w 461"/>
                <a:gd name="T23" fmla="*/ 80311 h 285"/>
                <a:gd name="T24" fmla="*/ 104207 w 461"/>
                <a:gd name="T25" fmla="*/ 80311 h 285"/>
                <a:gd name="T26" fmla="*/ 91576 w 461"/>
                <a:gd name="T27" fmla="*/ 80311 h 285"/>
                <a:gd name="T28" fmla="*/ 8120 w 461"/>
                <a:gd name="T29" fmla="*/ 36095 h 285"/>
                <a:gd name="T30" fmla="*/ 4060 w 461"/>
                <a:gd name="T31" fmla="*/ 36095 h 285"/>
                <a:gd name="T32" fmla="*/ 4060 w 461"/>
                <a:gd name="T33" fmla="*/ 120015 h 285"/>
                <a:gd name="T34" fmla="*/ 15789 w 461"/>
                <a:gd name="T35" fmla="*/ 128137 h 285"/>
                <a:gd name="T36" fmla="*/ 191723 w 461"/>
                <a:gd name="T37" fmla="*/ 128137 h 285"/>
                <a:gd name="T38" fmla="*/ 203903 w 461"/>
                <a:gd name="T39" fmla="*/ 120015 h 285"/>
                <a:gd name="T40" fmla="*/ 203903 w 461"/>
                <a:gd name="T41" fmla="*/ 36095 h 285"/>
                <a:gd name="T42" fmla="*/ 199843 w 461"/>
                <a:gd name="T43" fmla="*/ 36095 h 285"/>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61" h="285">
                  <a:moveTo>
                    <a:pt x="18" y="27"/>
                  </a:moveTo>
                  <a:lnTo>
                    <a:pt x="18" y="27"/>
                  </a:lnTo>
                  <a:cubicBezTo>
                    <a:pt x="35" y="35"/>
                    <a:pt x="203" y="125"/>
                    <a:pt x="203" y="125"/>
                  </a:cubicBezTo>
                  <a:cubicBezTo>
                    <a:pt x="212" y="133"/>
                    <a:pt x="221" y="133"/>
                    <a:pt x="231" y="133"/>
                  </a:cubicBezTo>
                  <a:cubicBezTo>
                    <a:pt x="239" y="133"/>
                    <a:pt x="248" y="133"/>
                    <a:pt x="248" y="125"/>
                  </a:cubicBezTo>
                  <a:cubicBezTo>
                    <a:pt x="256" y="125"/>
                    <a:pt x="425" y="35"/>
                    <a:pt x="434" y="27"/>
                  </a:cubicBezTo>
                  <a:cubicBezTo>
                    <a:pt x="452" y="18"/>
                    <a:pt x="460" y="0"/>
                    <a:pt x="443" y="0"/>
                  </a:cubicBezTo>
                  <a:cubicBezTo>
                    <a:pt x="18" y="0"/>
                    <a:pt x="18" y="0"/>
                    <a:pt x="18" y="0"/>
                  </a:cubicBezTo>
                  <a:cubicBezTo>
                    <a:pt x="0" y="0"/>
                    <a:pt x="9" y="18"/>
                    <a:pt x="18" y="27"/>
                  </a:cubicBezTo>
                  <a:close/>
                  <a:moveTo>
                    <a:pt x="443" y="80"/>
                  </a:moveTo>
                  <a:lnTo>
                    <a:pt x="443" y="80"/>
                  </a:lnTo>
                  <a:cubicBezTo>
                    <a:pt x="434" y="80"/>
                    <a:pt x="256" y="169"/>
                    <a:pt x="248" y="178"/>
                  </a:cubicBezTo>
                  <a:cubicBezTo>
                    <a:pt x="248" y="178"/>
                    <a:pt x="239" y="178"/>
                    <a:pt x="231" y="178"/>
                  </a:cubicBezTo>
                  <a:cubicBezTo>
                    <a:pt x="221" y="178"/>
                    <a:pt x="212" y="178"/>
                    <a:pt x="203" y="178"/>
                  </a:cubicBezTo>
                  <a:cubicBezTo>
                    <a:pt x="194" y="169"/>
                    <a:pt x="27" y="80"/>
                    <a:pt x="18" y="80"/>
                  </a:cubicBezTo>
                  <a:cubicBezTo>
                    <a:pt x="9" y="72"/>
                    <a:pt x="9" y="80"/>
                    <a:pt x="9" y="80"/>
                  </a:cubicBezTo>
                  <a:cubicBezTo>
                    <a:pt x="9" y="88"/>
                    <a:pt x="9" y="266"/>
                    <a:pt x="9" y="266"/>
                  </a:cubicBezTo>
                  <a:cubicBezTo>
                    <a:pt x="9" y="275"/>
                    <a:pt x="18" y="284"/>
                    <a:pt x="35" y="284"/>
                  </a:cubicBezTo>
                  <a:cubicBezTo>
                    <a:pt x="425" y="284"/>
                    <a:pt x="425" y="284"/>
                    <a:pt x="425" y="284"/>
                  </a:cubicBezTo>
                  <a:cubicBezTo>
                    <a:pt x="443" y="284"/>
                    <a:pt x="452" y="275"/>
                    <a:pt x="452" y="266"/>
                  </a:cubicBezTo>
                  <a:cubicBezTo>
                    <a:pt x="452" y="266"/>
                    <a:pt x="452" y="88"/>
                    <a:pt x="452" y="80"/>
                  </a:cubicBezTo>
                  <a:cubicBezTo>
                    <a:pt x="452" y="80"/>
                    <a:pt x="452" y="72"/>
                    <a:pt x="443" y="80"/>
                  </a:cubicBezTo>
                  <a:close/>
                </a:path>
              </a:pathLst>
            </a:custGeom>
            <a:solidFill>
              <a:schemeClr val="bg1"/>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sz="1400" dirty="0">
                <a:solidFill>
                  <a:schemeClr val="tx1">
                    <a:lumMod val="50000"/>
                    <a:lumOff val="50000"/>
                  </a:schemeClr>
                </a:solidFill>
                <a:latin typeface="Segoe UI Light" panose="020B0502040204020203" pitchFamily="34" charset="0"/>
                <a:cs typeface="Segoe UI Light" panose="020B0502040204020203" pitchFamily="34" charset="0"/>
              </a:endParaRPr>
            </a:p>
          </p:txBody>
        </p:sp>
      </p:grpSp>
      <p:sp>
        <p:nvSpPr>
          <p:cNvPr id="24" name="Rectangle 23">
            <a:extLst>
              <a:ext uri="{FF2B5EF4-FFF2-40B4-BE49-F238E27FC236}">
                <a16:creationId xmlns:a16="http://schemas.microsoft.com/office/drawing/2014/main" id="{130B7009-2877-21E5-C578-C74C740E3500}"/>
              </a:ext>
            </a:extLst>
          </p:cNvPr>
          <p:cNvSpPr/>
          <p:nvPr/>
        </p:nvSpPr>
        <p:spPr>
          <a:xfrm>
            <a:off x="4913624" y="2125590"/>
            <a:ext cx="3042994" cy="867930"/>
          </a:xfrm>
          <a:prstGeom prst="rect">
            <a:avLst/>
          </a:prstGeom>
        </p:spPr>
        <p:txBody>
          <a:bodyPr wrap="square">
            <a:spAutoFit/>
          </a:bodyPr>
          <a:lstStyle/>
          <a:p>
            <a:pPr algn="ctr">
              <a:lnSpc>
                <a:spcPct val="130000"/>
              </a:lnSpc>
              <a:spcAft>
                <a:spcPts val="600"/>
              </a:spcAft>
            </a:pPr>
            <a:r>
              <a:rPr lang="en-US" sz="1200" b="1" dirty="0" err="1">
                <a:solidFill>
                  <a:srgbClr val="0500E0"/>
                </a:solidFill>
                <a:latin typeface="Roboto" panose="02000000000000000000" pitchFamily="2" charset="0"/>
                <a:cs typeface="Poppins Light" panose="00000400000000000000" pitchFamily="2" charset="0"/>
              </a:rPr>
              <a:t>Konkurso</a:t>
            </a:r>
            <a:r>
              <a:rPr lang="en-US" sz="1200" b="1" dirty="0">
                <a:solidFill>
                  <a:srgbClr val="0500E0"/>
                </a:solidFill>
                <a:latin typeface="Roboto" panose="02000000000000000000" pitchFamily="2" charset="0"/>
                <a:cs typeface="Poppins Light" panose="00000400000000000000" pitchFamily="2" charset="0"/>
              </a:rPr>
              <a:t> </a:t>
            </a:r>
            <a:r>
              <a:rPr lang="en-US" sz="1200" b="1" dirty="0" err="1">
                <a:solidFill>
                  <a:srgbClr val="0500E0"/>
                </a:solidFill>
                <a:latin typeface="Roboto" panose="02000000000000000000" pitchFamily="2" charset="0"/>
                <a:cs typeface="Poppins Light" panose="00000400000000000000" pitchFamily="2" charset="0"/>
              </a:rPr>
              <a:t>turinio</a:t>
            </a:r>
            <a:r>
              <a:rPr lang="en-US" sz="1200" b="1" dirty="0">
                <a:solidFill>
                  <a:srgbClr val="0500E0"/>
                </a:solidFill>
                <a:latin typeface="Roboto" panose="02000000000000000000" pitchFamily="2" charset="0"/>
                <a:cs typeface="Poppins Light" panose="00000400000000000000" pitchFamily="2" charset="0"/>
              </a:rPr>
              <a:t> </a:t>
            </a:r>
            <a:r>
              <a:rPr lang="en-US" sz="1200" b="1" dirty="0" err="1">
                <a:solidFill>
                  <a:srgbClr val="0500E0"/>
                </a:solidFill>
                <a:latin typeface="Roboto" panose="02000000000000000000" pitchFamily="2" charset="0"/>
                <a:cs typeface="Poppins Light" panose="00000400000000000000" pitchFamily="2" charset="0"/>
              </a:rPr>
              <a:t>klausimais</a:t>
            </a:r>
            <a:endParaRPr lang="lt-LT" sz="1200" b="1" dirty="0">
              <a:solidFill>
                <a:srgbClr val="0500E0"/>
              </a:solidFill>
              <a:latin typeface="Roboto" panose="02000000000000000000" pitchFamily="2" charset="0"/>
              <a:cs typeface="Poppins Light" panose="00000400000000000000" pitchFamily="2" charset="0"/>
            </a:endParaRPr>
          </a:p>
          <a:p>
            <a:pPr algn="ctr">
              <a:lnSpc>
                <a:spcPct val="130000"/>
              </a:lnSpc>
            </a:pPr>
            <a:r>
              <a:rPr lang="lt-LT" sz="1200" dirty="0">
                <a:solidFill>
                  <a:schemeClr val="tx1">
                    <a:lumMod val="75000"/>
                    <a:lumOff val="25000"/>
                  </a:schemeClr>
                </a:solidFill>
                <a:latin typeface="Roboto" panose="02000000000000000000" pitchFamily="2" charset="0"/>
                <a:cs typeface="Poppins Light" panose="00000400000000000000" pitchFamily="2" charset="0"/>
              </a:rPr>
              <a:t>Patrikas Borisovas</a:t>
            </a:r>
          </a:p>
          <a:p>
            <a:pPr algn="ctr">
              <a:lnSpc>
                <a:spcPct val="130000"/>
              </a:lnSpc>
            </a:pPr>
            <a:r>
              <a:rPr lang="lt-LT" sz="1200" dirty="0">
                <a:solidFill>
                  <a:schemeClr val="tx1">
                    <a:lumMod val="75000"/>
                    <a:lumOff val="25000"/>
                  </a:schemeClr>
                </a:solidFill>
                <a:latin typeface="Roboto" panose="02000000000000000000" pitchFamily="2" charset="0"/>
                <a:cs typeface="Poppins Light" panose="00000400000000000000" pitchFamily="2" charset="0"/>
              </a:rPr>
              <a:t>Jaunimo reikalų agentūra</a:t>
            </a:r>
          </a:p>
        </p:txBody>
      </p:sp>
      <p:sp>
        <p:nvSpPr>
          <p:cNvPr id="25" name="Rectangle 24">
            <a:extLst>
              <a:ext uri="{FF2B5EF4-FFF2-40B4-BE49-F238E27FC236}">
                <a16:creationId xmlns:a16="http://schemas.microsoft.com/office/drawing/2014/main" id="{8CBD089F-472D-F508-22AC-B23C8F8A5744}"/>
              </a:ext>
            </a:extLst>
          </p:cNvPr>
          <p:cNvSpPr/>
          <p:nvPr/>
        </p:nvSpPr>
        <p:spPr>
          <a:xfrm>
            <a:off x="8274154" y="2125590"/>
            <a:ext cx="3042994" cy="1107996"/>
          </a:xfrm>
          <a:prstGeom prst="rect">
            <a:avLst/>
          </a:prstGeom>
        </p:spPr>
        <p:txBody>
          <a:bodyPr wrap="square">
            <a:spAutoFit/>
          </a:bodyPr>
          <a:lstStyle/>
          <a:p>
            <a:pPr algn="ctr">
              <a:lnSpc>
                <a:spcPct val="130000"/>
              </a:lnSpc>
              <a:spcAft>
                <a:spcPts val="600"/>
              </a:spcAft>
            </a:pPr>
            <a:r>
              <a:rPr lang="en-US" sz="1200" b="1" dirty="0" err="1">
                <a:solidFill>
                  <a:srgbClr val="0500E0"/>
                </a:solidFill>
                <a:latin typeface="Roboto" panose="02000000000000000000" pitchFamily="2" charset="0"/>
                <a:cs typeface="Poppins Light" panose="00000400000000000000" pitchFamily="2" charset="0"/>
              </a:rPr>
              <a:t>SoPAS</a:t>
            </a:r>
            <a:r>
              <a:rPr lang="en-US" sz="1200" b="1" dirty="0">
                <a:solidFill>
                  <a:srgbClr val="0500E0"/>
                </a:solidFill>
                <a:latin typeface="Roboto" panose="02000000000000000000" pitchFamily="2" charset="0"/>
                <a:cs typeface="Poppins Light" panose="00000400000000000000" pitchFamily="2" charset="0"/>
              </a:rPr>
              <a:t> </a:t>
            </a:r>
            <a:r>
              <a:rPr lang="en-US" sz="1200" b="1" dirty="0" err="1">
                <a:solidFill>
                  <a:srgbClr val="0500E0"/>
                </a:solidFill>
                <a:latin typeface="Roboto" panose="02000000000000000000" pitchFamily="2" charset="0"/>
                <a:cs typeface="Poppins Light" panose="00000400000000000000" pitchFamily="2" charset="0"/>
              </a:rPr>
              <a:t>naudojimo</a:t>
            </a:r>
            <a:r>
              <a:rPr lang="en-US" sz="1200" b="1" dirty="0">
                <a:solidFill>
                  <a:srgbClr val="0500E0"/>
                </a:solidFill>
                <a:latin typeface="Roboto" panose="02000000000000000000" pitchFamily="2" charset="0"/>
                <a:cs typeface="Poppins Light" panose="00000400000000000000" pitchFamily="2" charset="0"/>
              </a:rPr>
              <a:t> </a:t>
            </a:r>
            <a:r>
              <a:rPr lang="en-US" sz="1200" b="1" dirty="0" err="1">
                <a:solidFill>
                  <a:srgbClr val="0500E0"/>
                </a:solidFill>
                <a:latin typeface="Roboto" panose="02000000000000000000" pitchFamily="2" charset="0"/>
                <a:cs typeface="Poppins Light" panose="00000400000000000000" pitchFamily="2" charset="0"/>
              </a:rPr>
              <a:t>klausimais</a:t>
            </a:r>
            <a:endParaRPr lang="lt-LT" sz="1200" b="1" dirty="0">
              <a:solidFill>
                <a:srgbClr val="0500E0"/>
              </a:solidFill>
              <a:latin typeface="Roboto" panose="02000000000000000000" pitchFamily="2" charset="0"/>
              <a:cs typeface="Poppins Light" panose="00000400000000000000" pitchFamily="2" charset="0"/>
            </a:endParaRPr>
          </a:p>
          <a:p>
            <a:pPr algn="ctr">
              <a:lnSpc>
                <a:spcPct val="130000"/>
              </a:lnSpc>
            </a:pPr>
            <a:r>
              <a:rPr lang="lt-LT" sz="1200" dirty="0">
                <a:solidFill>
                  <a:srgbClr val="0500E0"/>
                </a:solidFill>
                <a:latin typeface="Roboto" panose="02000000000000000000" pitchFamily="2" charset="0"/>
                <a:cs typeface="Poppins Light" panose="00000400000000000000" pitchFamily="2" charset="0"/>
              </a:rPr>
              <a:t>Aistė Tetsmanė</a:t>
            </a:r>
          </a:p>
          <a:p>
            <a:pPr algn="ctr">
              <a:lnSpc>
                <a:spcPct val="130000"/>
              </a:lnSpc>
            </a:pPr>
            <a:r>
              <a:rPr lang="lt-LT" sz="1200" dirty="0">
                <a:solidFill>
                  <a:schemeClr val="tx1">
                    <a:lumMod val="75000"/>
                    <a:lumOff val="25000"/>
                  </a:schemeClr>
                </a:solidFill>
                <a:latin typeface="Roboto" panose="02000000000000000000" pitchFamily="2" charset="0"/>
                <a:cs typeface="Poppins Light" panose="00000400000000000000" pitchFamily="2" charset="0"/>
              </a:rPr>
              <a:t>Socialinių paslaugų priežiūros departamentas</a:t>
            </a:r>
            <a:endParaRPr lang="en-US" sz="1200" dirty="0">
              <a:solidFill>
                <a:schemeClr val="tx1">
                  <a:lumMod val="75000"/>
                  <a:lumOff val="25000"/>
                </a:schemeClr>
              </a:solidFill>
              <a:latin typeface="Roboto" panose="02000000000000000000" pitchFamily="2" charset="0"/>
              <a:cs typeface="Poppins Light" panose="00000400000000000000" pitchFamily="2" charset="0"/>
            </a:endParaRPr>
          </a:p>
        </p:txBody>
      </p:sp>
    </p:spTree>
    <p:extLst>
      <p:ext uri="{BB962C8B-B14F-4D97-AF65-F5344CB8AC3E}">
        <p14:creationId xmlns:p14="http://schemas.microsoft.com/office/powerpoint/2010/main" val="700904224"/>
      </p:ext>
    </p:extLst>
  </p:cSld>
  <p:clrMapOvr>
    <a:masterClrMapping/>
  </p:clrMapOvr>
</p:sld>
</file>

<file path=ppt/theme/theme1.xml><?xml version="1.0" encoding="utf-8"?>
<a:theme xmlns:a="http://schemas.openxmlformats.org/drawingml/2006/main" name="Office Theme">
  <a:themeElements>
    <a:clrScheme name="Custom 5">
      <a:dk1>
        <a:srgbClr val="000000"/>
      </a:dk1>
      <a:lt1>
        <a:srgbClr val="FFFFFF"/>
      </a:lt1>
      <a:dk2>
        <a:srgbClr val="2D3847"/>
      </a:dk2>
      <a:lt2>
        <a:srgbClr val="E7E6E6"/>
      </a:lt2>
      <a:accent1>
        <a:srgbClr val="0500E0"/>
      </a:accent1>
      <a:accent2>
        <a:srgbClr val="0500E0"/>
      </a:accent2>
      <a:accent3>
        <a:srgbClr val="0500E0"/>
      </a:accent3>
      <a:accent4>
        <a:srgbClr val="B4B4B4"/>
      </a:accent4>
      <a:accent5>
        <a:srgbClr val="8492A6"/>
      </a:accent5>
      <a:accent6>
        <a:srgbClr val="7B8799"/>
      </a:accent6>
      <a:hlink>
        <a:srgbClr val="050000"/>
      </a:hlink>
      <a:folHlink>
        <a:srgbClr val="051F6F"/>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b40a99f6-73db-4ed2-bd6c-6ed49f01825e" xsi:nil="true"/>
    <lcf76f155ced4ddcb4097134ff3c332f xmlns="0bac2d99-4ba3-4cba-b334-c7c5f96905a5">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CAC2492C7DF157438F6CA89072FECA95" ma:contentTypeVersion="16" ma:contentTypeDescription="Create a new document." ma:contentTypeScope="" ma:versionID="213b62ca3cdbd007fa0836d8cf53ddcd">
  <xsd:schema xmlns:xsd="http://www.w3.org/2001/XMLSchema" xmlns:xs="http://www.w3.org/2001/XMLSchema" xmlns:p="http://schemas.microsoft.com/office/2006/metadata/properties" xmlns:ns2="0bac2d99-4ba3-4cba-b334-c7c5f96905a5" xmlns:ns3="b40a99f6-73db-4ed2-bd6c-6ed49f01825e" targetNamespace="http://schemas.microsoft.com/office/2006/metadata/properties" ma:root="true" ma:fieldsID="13c2f6bc2eae14c2d08d12f693e9b77d" ns2:_="" ns3:_="">
    <xsd:import namespace="0bac2d99-4ba3-4cba-b334-c7c5f96905a5"/>
    <xsd:import namespace="b40a99f6-73db-4ed2-bd6c-6ed49f01825e"/>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MediaLengthInSeconds"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2:MediaServiceLocation"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bac2d99-4ba3-4cba-b334-c7c5f96905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LengthInSeconds" ma:index="14" nillable="true" ma:displayName="Length (seconds)" ma:internalName="MediaLengthInSeconds" ma:readOnly="true">
      <xsd:simpleType>
        <xsd:restriction base="dms:Unknown"/>
      </xsd:simpleType>
    </xsd:element>
    <xsd:element name="MediaServiceDateTaken" ma:index="15" nillable="true" ma:displayName="MediaServiceDateTaken" ma:hidden="true" ma:internalName="MediaServiceDateTaken" ma:readOnly="true">
      <xsd:simpleType>
        <xsd:restriction base="dms:Text"/>
      </xsd:simpleType>
    </xsd:element>
    <xsd:element name="MediaServiceAutoTags" ma:index="16" nillable="true" ma:displayName="Tags" ma:internalName="MediaServiceAutoTags"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ternalName="MediaServiceLocation" ma:readOnly="true">
      <xsd:simpleType>
        <xsd:restriction base="dms:Text"/>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c96161f5-d1b9-427a-854c-a87ab34fd883"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b40a99f6-73db-4ed2-bd6c-6ed49f01825e"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51cfd9e2-588a-48cf-9e9f-ba1af7f74ef0}" ma:internalName="TaxCatchAll" ma:showField="CatchAllData" ma:web="b40a99f6-73db-4ed2-bd6c-6ed49f01825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2F4D730-28E5-40CE-B4FB-75ACE07E28CD}">
  <ds:schemaRefs>
    <ds:schemaRef ds:uri="http://schemas.microsoft.com/sharepoint/v3/contenttype/forms"/>
  </ds:schemaRefs>
</ds:datastoreItem>
</file>

<file path=customXml/itemProps2.xml><?xml version="1.0" encoding="utf-8"?>
<ds:datastoreItem xmlns:ds="http://schemas.openxmlformats.org/officeDocument/2006/customXml" ds:itemID="{5579D8ED-74AF-489C-8BC8-37ED04A85665}">
  <ds:schemaRefs>
    <ds:schemaRef ds:uri="http://schemas.microsoft.com/office/2006/metadata/properties"/>
    <ds:schemaRef ds:uri="http://schemas.microsoft.com/office/infopath/2007/PartnerControls"/>
    <ds:schemaRef ds:uri="b40a99f6-73db-4ed2-bd6c-6ed49f01825e"/>
    <ds:schemaRef ds:uri="0bac2d99-4ba3-4cba-b334-c7c5f96905a5"/>
  </ds:schemaRefs>
</ds:datastoreItem>
</file>

<file path=customXml/itemProps3.xml><?xml version="1.0" encoding="utf-8"?>
<ds:datastoreItem xmlns:ds="http://schemas.openxmlformats.org/officeDocument/2006/customXml" ds:itemID="{45246162-26B0-4BD0-B32A-F3AC0DF891D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bac2d99-4ba3-4cba-b334-c7c5f96905a5"/>
    <ds:schemaRef ds:uri="b40a99f6-73db-4ed2-bd6c-6ed49f01825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14222</TotalTime>
  <Words>1700</Words>
  <Application>Microsoft Office PowerPoint</Application>
  <PresentationFormat>Plačiaekranė</PresentationFormat>
  <Paragraphs>105</Paragraphs>
  <Slides>23</Slides>
  <Notes>0</Notes>
  <HiddenSlides>0</HiddenSlides>
  <MMClips>0</MMClips>
  <ScaleCrop>false</ScaleCrop>
  <HeadingPairs>
    <vt:vector size="6" baseType="variant">
      <vt:variant>
        <vt:lpstr>Naudojami šriftai</vt:lpstr>
      </vt:variant>
      <vt:variant>
        <vt:i4>5</vt:i4>
      </vt:variant>
      <vt:variant>
        <vt:lpstr>Tema</vt:lpstr>
      </vt:variant>
      <vt:variant>
        <vt:i4>1</vt:i4>
      </vt:variant>
      <vt:variant>
        <vt:lpstr>Skaidrių pavadinimai</vt:lpstr>
      </vt:variant>
      <vt:variant>
        <vt:i4>23</vt:i4>
      </vt:variant>
    </vt:vector>
  </HeadingPairs>
  <TitlesOfParts>
    <vt:vector size="29" baseType="lpstr">
      <vt:lpstr>Arial</vt:lpstr>
      <vt:lpstr>Roboto</vt:lpstr>
      <vt:lpstr>Roboto Medium</vt:lpstr>
      <vt:lpstr>Segoe UI Light</vt:lpstr>
      <vt:lpstr>Times New Roman</vt:lpstr>
      <vt:lpstr>Office Theme</vt:lpstr>
      <vt:lpstr>„PowerPoint“ pateiktis</vt:lpstr>
      <vt:lpstr>„PowerPoint“ pateiktis</vt:lpstr>
      <vt:lpstr>„PowerPoint“ pateiktis</vt:lpstr>
      <vt:lpstr>Prisijungimas prie SoPAS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Dava Faqkli</dc:creator>
  <cp:lastModifiedBy>Patrikas Borisovas</cp:lastModifiedBy>
  <cp:revision>75</cp:revision>
  <dcterms:created xsi:type="dcterms:W3CDTF">2021-11-26T03:33:10Z</dcterms:created>
  <dcterms:modified xsi:type="dcterms:W3CDTF">2026-07-27T07:21:47Z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0x010100CAC2492C7DF157438F6CA89072FECA95</vt:lpwstr>
  </property>
</Properties>
</file>